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88" r:id="rId4"/>
    <p:sldId id="279" r:id="rId5"/>
    <p:sldId id="280" r:id="rId6"/>
    <p:sldId id="281" r:id="rId7"/>
    <p:sldId id="290" r:id="rId8"/>
    <p:sldId id="282" r:id="rId9"/>
    <p:sldId id="283" r:id="rId10"/>
    <p:sldId id="284" r:id="rId11"/>
    <p:sldId id="285" r:id="rId12"/>
    <p:sldId id="286" r:id="rId13"/>
    <p:sldId id="289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7A553-844B-4358-A223-DCBF301AACD9}" v="7" dt="2023-09-26T20:18:04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66" autoAdjust="0"/>
  </p:normalViewPr>
  <p:slideViewPr>
    <p:cSldViewPr snapToGrid="0">
      <p:cViewPr varScale="1">
        <p:scale>
          <a:sx n="92" d="100"/>
          <a:sy n="92" d="100"/>
        </p:scale>
        <p:origin x="70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ud, Badrul ENV" userId="b79eb2f9-ea3f-4cd2-80bd-d5b0dad591fd" providerId="ADAL" clId="{C2F4C513-42C5-48DA-B3E6-D36224606534}"/>
    <pc:docChg chg="undo custSel addSld modSld">
      <pc:chgData name="Masud, Badrul ENV" userId="b79eb2f9-ea3f-4cd2-80bd-d5b0dad591fd" providerId="ADAL" clId="{C2F4C513-42C5-48DA-B3E6-D36224606534}" dt="2023-09-18T21:29:50.814" v="935" actId="113"/>
      <pc:docMkLst>
        <pc:docMk/>
      </pc:docMkLst>
      <pc:sldChg chg="modSp mod">
        <pc:chgData name="Masud, Badrul ENV" userId="b79eb2f9-ea3f-4cd2-80bd-d5b0dad591fd" providerId="ADAL" clId="{C2F4C513-42C5-48DA-B3E6-D36224606534}" dt="2023-09-18T16:09:50.380" v="37" actId="255"/>
        <pc:sldMkLst>
          <pc:docMk/>
          <pc:sldMk cId="560491711" sldId="256"/>
        </pc:sldMkLst>
        <pc:spChg chg="mod">
          <ac:chgData name="Masud, Badrul ENV" userId="b79eb2f9-ea3f-4cd2-80bd-d5b0dad591fd" providerId="ADAL" clId="{C2F4C513-42C5-48DA-B3E6-D36224606534}" dt="2023-09-18T16:03:33.294" v="26" actId="1076"/>
          <ac:spMkLst>
            <pc:docMk/>
            <pc:sldMk cId="560491711" sldId="256"/>
            <ac:spMk id="2" creationId="{42A29CBF-EC03-7F4E-E08A-C310B74C78A0}"/>
          </ac:spMkLst>
        </pc:spChg>
        <pc:spChg chg="mod">
          <ac:chgData name="Masud, Badrul ENV" userId="b79eb2f9-ea3f-4cd2-80bd-d5b0dad591fd" providerId="ADAL" clId="{C2F4C513-42C5-48DA-B3E6-D36224606534}" dt="2023-09-18T16:09:50.380" v="37" actId="255"/>
          <ac:spMkLst>
            <pc:docMk/>
            <pc:sldMk cId="560491711" sldId="256"/>
            <ac:spMk id="3" creationId="{E3E1FDE3-0E44-2172-9D72-67CD4EFD17CA}"/>
          </ac:spMkLst>
        </pc:spChg>
      </pc:sldChg>
      <pc:sldChg chg="modSp new mod">
        <pc:chgData name="Masud, Badrul ENV" userId="b79eb2f9-ea3f-4cd2-80bd-d5b0dad591fd" providerId="ADAL" clId="{C2F4C513-42C5-48DA-B3E6-D36224606534}" dt="2023-09-18T16:21:33.241" v="76" actId="20577"/>
        <pc:sldMkLst>
          <pc:docMk/>
          <pc:sldMk cId="2114677462" sldId="257"/>
        </pc:sldMkLst>
        <pc:spChg chg="mod">
          <ac:chgData name="Masud, Badrul ENV" userId="b79eb2f9-ea3f-4cd2-80bd-d5b0dad591fd" providerId="ADAL" clId="{C2F4C513-42C5-48DA-B3E6-D36224606534}" dt="2023-09-18T16:18:15.713" v="53" actId="1076"/>
          <ac:spMkLst>
            <pc:docMk/>
            <pc:sldMk cId="2114677462" sldId="257"/>
            <ac:spMk id="2" creationId="{D77D99BA-47A0-336A-FEE5-28A1BB426406}"/>
          </ac:spMkLst>
        </pc:spChg>
        <pc:spChg chg="mod">
          <ac:chgData name="Masud, Badrul ENV" userId="b79eb2f9-ea3f-4cd2-80bd-d5b0dad591fd" providerId="ADAL" clId="{C2F4C513-42C5-48DA-B3E6-D36224606534}" dt="2023-09-18T16:21:33.241" v="76" actId="20577"/>
          <ac:spMkLst>
            <pc:docMk/>
            <pc:sldMk cId="2114677462" sldId="257"/>
            <ac:spMk id="3" creationId="{1AA2CD0F-795F-E5DB-D31E-DAE4843E1F99}"/>
          </ac:spMkLst>
        </pc:spChg>
      </pc:sldChg>
      <pc:sldChg chg="modSp new mod">
        <pc:chgData name="Masud, Badrul ENV" userId="b79eb2f9-ea3f-4cd2-80bd-d5b0dad591fd" providerId="ADAL" clId="{C2F4C513-42C5-48DA-B3E6-D36224606534}" dt="2023-09-18T17:00:41.790" v="352" actId="14100"/>
        <pc:sldMkLst>
          <pc:docMk/>
          <pc:sldMk cId="1895854989" sldId="258"/>
        </pc:sldMkLst>
        <pc:spChg chg="mod">
          <ac:chgData name="Masud, Badrul ENV" userId="b79eb2f9-ea3f-4cd2-80bd-d5b0dad591fd" providerId="ADAL" clId="{C2F4C513-42C5-48DA-B3E6-D36224606534}" dt="2023-09-18T16:59:12.272" v="339" actId="1076"/>
          <ac:spMkLst>
            <pc:docMk/>
            <pc:sldMk cId="1895854989" sldId="258"/>
            <ac:spMk id="2" creationId="{4B9D0A72-8270-8F6B-016A-485F916F0D25}"/>
          </ac:spMkLst>
        </pc:spChg>
        <pc:spChg chg="mod">
          <ac:chgData name="Masud, Badrul ENV" userId="b79eb2f9-ea3f-4cd2-80bd-d5b0dad591fd" providerId="ADAL" clId="{C2F4C513-42C5-48DA-B3E6-D36224606534}" dt="2023-09-18T17:00:41.790" v="352" actId="14100"/>
          <ac:spMkLst>
            <pc:docMk/>
            <pc:sldMk cId="1895854989" sldId="258"/>
            <ac:spMk id="3" creationId="{382EE1F8-1390-EBB8-1F70-0408AD6293D2}"/>
          </ac:spMkLst>
        </pc:spChg>
      </pc:sldChg>
      <pc:sldChg chg="addSp delSp modSp new mod">
        <pc:chgData name="Masud, Badrul ENV" userId="b79eb2f9-ea3f-4cd2-80bd-d5b0dad591fd" providerId="ADAL" clId="{C2F4C513-42C5-48DA-B3E6-D36224606534}" dt="2023-09-18T17:13:06.176" v="380" actId="20577"/>
        <pc:sldMkLst>
          <pc:docMk/>
          <pc:sldMk cId="2329743767" sldId="259"/>
        </pc:sldMkLst>
        <pc:spChg chg="del">
          <ac:chgData name="Masud, Badrul ENV" userId="b79eb2f9-ea3f-4cd2-80bd-d5b0dad591fd" providerId="ADAL" clId="{C2F4C513-42C5-48DA-B3E6-D36224606534}" dt="2023-09-18T17:03:17.126" v="355" actId="478"/>
          <ac:spMkLst>
            <pc:docMk/>
            <pc:sldMk cId="2329743767" sldId="259"/>
            <ac:spMk id="2" creationId="{ABAB6208-D46C-9E1C-F7CE-A04D67E0969E}"/>
          </ac:spMkLst>
        </pc:spChg>
        <pc:spChg chg="del">
          <ac:chgData name="Masud, Badrul ENV" userId="b79eb2f9-ea3f-4cd2-80bd-d5b0dad591fd" providerId="ADAL" clId="{C2F4C513-42C5-48DA-B3E6-D36224606534}" dt="2023-09-18T17:03:10.929" v="354"/>
          <ac:spMkLst>
            <pc:docMk/>
            <pc:sldMk cId="2329743767" sldId="259"/>
            <ac:spMk id="3" creationId="{A425D647-8BA9-B525-7320-4890883CF85D}"/>
          </ac:spMkLst>
        </pc:spChg>
        <pc:spChg chg="add mod">
          <ac:chgData name="Masud, Badrul ENV" userId="b79eb2f9-ea3f-4cd2-80bd-d5b0dad591fd" providerId="ADAL" clId="{C2F4C513-42C5-48DA-B3E6-D36224606534}" dt="2023-09-18T17:10:06.322" v="358" actId="478"/>
          <ac:spMkLst>
            <pc:docMk/>
            <pc:sldMk cId="2329743767" sldId="259"/>
            <ac:spMk id="7" creationId="{851A95E5-43B5-763D-0F26-7E4AE4D5D472}"/>
          </ac:spMkLst>
        </pc:spChg>
        <pc:spChg chg="add mod">
          <ac:chgData name="Masud, Badrul ENV" userId="b79eb2f9-ea3f-4cd2-80bd-d5b0dad591fd" providerId="ADAL" clId="{C2F4C513-42C5-48DA-B3E6-D36224606534}" dt="2023-09-18T17:13:06.176" v="380" actId="20577"/>
          <ac:spMkLst>
            <pc:docMk/>
            <pc:sldMk cId="2329743767" sldId="259"/>
            <ac:spMk id="11" creationId="{CAAAD011-F338-6520-080E-6DAC46172DFA}"/>
          </ac:spMkLst>
        </pc:spChg>
        <pc:picChg chg="add del mod">
          <ac:chgData name="Masud, Badrul ENV" userId="b79eb2f9-ea3f-4cd2-80bd-d5b0dad591fd" providerId="ADAL" clId="{C2F4C513-42C5-48DA-B3E6-D36224606534}" dt="2023-09-18T17:10:06.322" v="358" actId="478"/>
          <ac:picMkLst>
            <pc:docMk/>
            <pc:sldMk cId="2329743767" sldId="259"/>
            <ac:picMk id="5" creationId="{E2A8745E-3CDE-2CAC-2D6B-E2D8EFA1DCD7}"/>
          </ac:picMkLst>
        </pc:picChg>
        <pc:picChg chg="mod">
          <ac:chgData name="Masud, Badrul ENV" userId="b79eb2f9-ea3f-4cd2-80bd-d5b0dad591fd" providerId="ADAL" clId="{C2F4C513-42C5-48DA-B3E6-D36224606534}" dt="2023-09-18T17:12:31.396" v="363" actId="1076"/>
          <ac:picMkLst>
            <pc:docMk/>
            <pc:sldMk cId="2329743767" sldId="259"/>
            <ac:picMk id="9" creationId="{BE9816CE-8D91-531C-AA55-F3A641FFF9CB}"/>
          </ac:picMkLst>
        </pc:picChg>
      </pc:sldChg>
      <pc:sldChg chg="modSp new mod">
        <pc:chgData name="Masud, Badrul ENV" userId="b79eb2f9-ea3f-4cd2-80bd-d5b0dad591fd" providerId="ADAL" clId="{C2F4C513-42C5-48DA-B3E6-D36224606534}" dt="2023-09-18T17:44:36.194" v="513" actId="12"/>
        <pc:sldMkLst>
          <pc:docMk/>
          <pc:sldMk cId="154723204" sldId="260"/>
        </pc:sldMkLst>
        <pc:spChg chg="mod">
          <ac:chgData name="Masud, Badrul ENV" userId="b79eb2f9-ea3f-4cd2-80bd-d5b0dad591fd" providerId="ADAL" clId="{C2F4C513-42C5-48DA-B3E6-D36224606534}" dt="2023-09-18T17:13:37.051" v="387" actId="113"/>
          <ac:spMkLst>
            <pc:docMk/>
            <pc:sldMk cId="154723204" sldId="260"/>
            <ac:spMk id="2" creationId="{0C11BCA4-FF03-2FE4-0F2A-33B826239195}"/>
          </ac:spMkLst>
        </pc:spChg>
        <pc:spChg chg="mod">
          <ac:chgData name="Masud, Badrul ENV" userId="b79eb2f9-ea3f-4cd2-80bd-d5b0dad591fd" providerId="ADAL" clId="{C2F4C513-42C5-48DA-B3E6-D36224606534}" dt="2023-09-18T17:44:36.194" v="513" actId="12"/>
          <ac:spMkLst>
            <pc:docMk/>
            <pc:sldMk cId="154723204" sldId="260"/>
            <ac:spMk id="3" creationId="{20E712F6-79B3-85A4-237F-EDC6C8FB9B9F}"/>
          </ac:spMkLst>
        </pc:spChg>
      </pc:sldChg>
      <pc:sldChg chg="addSp delSp modSp new mod">
        <pc:chgData name="Masud, Badrul ENV" userId="b79eb2f9-ea3f-4cd2-80bd-d5b0dad591fd" providerId="ADAL" clId="{C2F4C513-42C5-48DA-B3E6-D36224606534}" dt="2023-09-18T17:48:20.891" v="561" actId="1076"/>
        <pc:sldMkLst>
          <pc:docMk/>
          <pc:sldMk cId="2957276041" sldId="261"/>
        </pc:sldMkLst>
        <pc:spChg chg="del">
          <ac:chgData name="Masud, Badrul ENV" userId="b79eb2f9-ea3f-4cd2-80bd-d5b0dad591fd" providerId="ADAL" clId="{C2F4C513-42C5-48DA-B3E6-D36224606534}" dt="2023-09-18T17:47:10.335" v="515" actId="478"/>
          <ac:spMkLst>
            <pc:docMk/>
            <pc:sldMk cId="2957276041" sldId="261"/>
            <ac:spMk id="2" creationId="{7F43E777-B8A1-063A-98C9-25362C7C6984}"/>
          </ac:spMkLst>
        </pc:spChg>
        <pc:spChg chg="del">
          <ac:chgData name="Masud, Badrul ENV" userId="b79eb2f9-ea3f-4cd2-80bd-d5b0dad591fd" providerId="ADAL" clId="{C2F4C513-42C5-48DA-B3E6-D36224606534}" dt="2023-09-18T17:47:02.434" v="514" actId="22"/>
          <ac:spMkLst>
            <pc:docMk/>
            <pc:sldMk cId="2957276041" sldId="261"/>
            <ac:spMk id="3" creationId="{0744EDC9-40A1-53DB-2E0B-E8F16D027C67}"/>
          </ac:spMkLst>
        </pc:spChg>
        <pc:spChg chg="add mod">
          <ac:chgData name="Masud, Badrul ENV" userId="b79eb2f9-ea3f-4cd2-80bd-d5b0dad591fd" providerId="ADAL" clId="{C2F4C513-42C5-48DA-B3E6-D36224606534}" dt="2023-09-18T17:48:20.891" v="561" actId="1076"/>
          <ac:spMkLst>
            <pc:docMk/>
            <pc:sldMk cId="2957276041" sldId="261"/>
            <ac:spMk id="6" creationId="{E8DB9EFA-A052-86A9-CD5D-A630DEC626DA}"/>
          </ac:spMkLst>
        </pc:spChg>
        <pc:picChg chg="add mod ord">
          <ac:chgData name="Masud, Badrul ENV" userId="b79eb2f9-ea3f-4cd2-80bd-d5b0dad591fd" providerId="ADAL" clId="{C2F4C513-42C5-48DA-B3E6-D36224606534}" dt="2023-09-18T17:47:19.916" v="517" actId="1076"/>
          <ac:picMkLst>
            <pc:docMk/>
            <pc:sldMk cId="2957276041" sldId="261"/>
            <ac:picMk id="5" creationId="{C466C273-D523-9BB0-C9AD-402B2F296810}"/>
          </ac:picMkLst>
        </pc:picChg>
      </pc:sldChg>
      <pc:sldChg chg="modSp new mod modNotesTx">
        <pc:chgData name="Masud, Badrul ENV" userId="b79eb2f9-ea3f-4cd2-80bd-d5b0dad591fd" providerId="ADAL" clId="{C2F4C513-42C5-48DA-B3E6-D36224606534}" dt="2023-09-18T18:12:37.471" v="815" actId="1076"/>
        <pc:sldMkLst>
          <pc:docMk/>
          <pc:sldMk cId="2810299465" sldId="262"/>
        </pc:sldMkLst>
        <pc:spChg chg="mod">
          <ac:chgData name="Masud, Badrul ENV" userId="b79eb2f9-ea3f-4cd2-80bd-d5b0dad591fd" providerId="ADAL" clId="{C2F4C513-42C5-48DA-B3E6-D36224606534}" dt="2023-09-18T18:12:37.471" v="815" actId="1076"/>
          <ac:spMkLst>
            <pc:docMk/>
            <pc:sldMk cId="2810299465" sldId="262"/>
            <ac:spMk id="2" creationId="{6B83C2E7-517F-92BB-868E-87279F892472}"/>
          </ac:spMkLst>
        </pc:spChg>
        <pc:spChg chg="mod">
          <ac:chgData name="Masud, Badrul ENV" userId="b79eb2f9-ea3f-4cd2-80bd-d5b0dad591fd" providerId="ADAL" clId="{C2F4C513-42C5-48DA-B3E6-D36224606534}" dt="2023-09-18T18:12:34.111" v="814" actId="1076"/>
          <ac:spMkLst>
            <pc:docMk/>
            <pc:sldMk cId="2810299465" sldId="262"/>
            <ac:spMk id="3" creationId="{C52D2270-C738-C258-5455-3ACB01A4EA3E}"/>
          </ac:spMkLst>
        </pc:spChg>
      </pc:sldChg>
      <pc:sldChg chg="modSp add mod">
        <pc:chgData name="Masud, Badrul ENV" userId="b79eb2f9-ea3f-4cd2-80bd-d5b0dad591fd" providerId="ADAL" clId="{C2F4C513-42C5-48DA-B3E6-D36224606534}" dt="2023-09-18T18:12:53.468" v="819" actId="1076"/>
        <pc:sldMkLst>
          <pc:docMk/>
          <pc:sldMk cId="2997683389" sldId="263"/>
        </pc:sldMkLst>
        <pc:spChg chg="mod">
          <ac:chgData name="Masud, Badrul ENV" userId="b79eb2f9-ea3f-4cd2-80bd-d5b0dad591fd" providerId="ADAL" clId="{C2F4C513-42C5-48DA-B3E6-D36224606534}" dt="2023-09-18T18:12:53.468" v="819" actId="1076"/>
          <ac:spMkLst>
            <pc:docMk/>
            <pc:sldMk cId="2997683389" sldId="263"/>
            <ac:spMk id="2" creationId="{6B83C2E7-517F-92BB-868E-87279F892472}"/>
          </ac:spMkLst>
        </pc:spChg>
        <pc:spChg chg="mod">
          <ac:chgData name="Masud, Badrul ENV" userId="b79eb2f9-ea3f-4cd2-80bd-d5b0dad591fd" providerId="ADAL" clId="{C2F4C513-42C5-48DA-B3E6-D36224606534}" dt="2023-09-18T18:12:49.893" v="818" actId="1076"/>
          <ac:spMkLst>
            <pc:docMk/>
            <pc:sldMk cId="2997683389" sldId="263"/>
            <ac:spMk id="3" creationId="{C52D2270-C738-C258-5455-3ACB01A4EA3E}"/>
          </ac:spMkLst>
        </pc:spChg>
      </pc:sldChg>
      <pc:sldChg chg="addSp delSp modSp new mod">
        <pc:chgData name="Masud, Badrul ENV" userId="b79eb2f9-ea3f-4cd2-80bd-d5b0dad591fd" providerId="ADAL" clId="{C2F4C513-42C5-48DA-B3E6-D36224606534}" dt="2023-09-18T18:19:09.585" v="830" actId="1076"/>
        <pc:sldMkLst>
          <pc:docMk/>
          <pc:sldMk cId="3866696144" sldId="264"/>
        </pc:sldMkLst>
        <pc:spChg chg="mod">
          <ac:chgData name="Masud, Badrul ENV" userId="b79eb2f9-ea3f-4cd2-80bd-d5b0dad591fd" providerId="ADAL" clId="{C2F4C513-42C5-48DA-B3E6-D36224606534}" dt="2023-09-18T18:15:52.182" v="824" actId="20577"/>
          <ac:spMkLst>
            <pc:docMk/>
            <pc:sldMk cId="3866696144" sldId="264"/>
            <ac:spMk id="2" creationId="{1F73AB5E-3C8B-D4F4-DCE1-80324CFF7869}"/>
          </ac:spMkLst>
        </pc:spChg>
        <pc:spChg chg="del">
          <ac:chgData name="Masud, Badrul ENV" userId="b79eb2f9-ea3f-4cd2-80bd-d5b0dad591fd" providerId="ADAL" clId="{C2F4C513-42C5-48DA-B3E6-D36224606534}" dt="2023-09-18T18:15:00.330" v="821" actId="22"/>
          <ac:spMkLst>
            <pc:docMk/>
            <pc:sldMk cId="3866696144" sldId="264"/>
            <ac:spMk id="3" creationId="{25E816D5-87F9-94EB-A946-9D3DF885AA71}"/>
          </ac:spMkLst>
        </pc:spChg>
        <pc:spChg chg="add mod">
          <ac:chgData name="Masud, Badrul ENV" userId="b79eb2f9-ea3f-4cd2-80bd-d5b0dad591fd" providerId="ADAL" clId="{C2F4C513-42C5-48DA-B3E6-D36224606534}" dt="2023-09-18T18:19:09.585" v="830" actId="1076"/>
          <ac:spMkLst>
            <pc:docMk/>
            <pc:sldMk cId="3866696144" sldId="264"/>
            <ac:spMk id="7" creationId="{1267B0CF-468A-32CA-DC5C-9F91041E69E5}"/>
          </ac:spMkLst>
        </pc:spChg>
        <pc:picChg chg="add mod ord">
          <ac:chgData name="Masud, Badrul ENV" userId="b79eb2f9-ea3f-4cd2-80bd-d5b0dad591fd" providerId="ADAL" clId="{C2F4C513-42C5-48DA-B3E6-D36224606534}" dt="2023-09-18T18:15:00.330" v="821" actId="22"/>
          <ac:picMkLst>
            <pc:docMk/>
            <pc:sldMk cId="3866696144" sldId="264"/>
            <ac:picMk id="5" creationId="{9CE9E711-EBE7-3A5E-2FC2-BF3BAE02B063}"/>
          </ac:picMkLst>
        </pc:picChg>
      </pc:sldChg>
      <pc:sldChg chg="addSp delSp modSp new mod">
        <pc:chgData name="Masud, Badrul ENV" userId="b79eb2f9-ea3f-4cd2-80bd-d5b0dad591fd" providerId="ADAL" clId="{C2F4C513-42C5-48DA-B3E6-D36224606534}" dt="2023-09-18T21:17:09.538" v="886" actId="1076"/>
        <pc:sldMkLst>
          <pc:docMk/>
          <pc:sldMk cId="3821378264" sldId="265"/>
        </pc:sldMkLst>
        <pc:spChg chg="mod">
          <ac:chgData name="Masud, Badrul ENV" userId="b79eb2f9-ea3f-4cd2-80bd-d5b0dad591fd" providerId="ADAL" clId="{C2F4C513-42C5-48DA-B3E6-D36224606534}" dt="2023-09-18T18:18:39.088" v="827"/>
          <ac:spMkLst>
            <pc:docMk/>
            <pc:sldMk cId="3821378264" sldId="265"/>
            <ac:spMk id="2" creationId="{C120D9F3-410E-40B8-6C5E-3968282CDD77}"/>
          </ac:spMkLst>
        </pc:spChg>
        <pc:spChg chg="del">
          <ac:chgData name="Masud, Badrul ENV" userId="b79eb2f9-ea3f-4cd2-80bd-d5b0dad591fd" providerId="ADAL" clId="{C2F4C513-42C5-48DA-B3E6-D36224606534}" dt="2023-09-18T18:18:22.405" v="826" actId="22"/>
          <ac:spMkLst>
            <pc:docMk/>
            <pc:sldMk cId="3821378264" sldId="265"/>
            <ac:spMk id="3" creationId="{C67FD4A6-714A-BD3B-6489-6D96E89E6168}"/>
          </ac:spMkLst>
        </pc:spChg>
        <pc:spChg chg="add mod">
          <ac:chgData name="Masud, Badrul ENV" userId="b79eb2f9-ea3f-4cd2-80bd-d5b0dad591fd" providerId="ADAL" clId="{C2F4C513-42C5-48DA-B3E6-D36224606534}" dt="2023-09-18T18:19:20.693" v="831"/>
          <ac:spMkLst>
            <pc:docMk/>
            <pc:sldMk cId="3821378264" sldId="265"/>
            <ac:spMk id="6" creationId="{8AE6C227-61B4-3403-E8DD-E4F212AFA79A}"/>
          </ac:spMkLst>
        </pc:spChg>
        <pc:spChg chg="add del mod">
          <ac:chgData name="Masud, Badrul ENV" userId="b79eb2f9-ea3f-4cd2-80bd-d5b0dad591fd" providerId="ADAL" clId="{C2F4C513-42C5-48DA-B3E6-D36224606534}" dt="2023-09-18T21:17:07.051" v="885" actId="478"/>
          <ac:spMkLst>
            <pc:docMk/>
            <pc:sldMk cId="3821378264" sldId="265"/>
            <ac:spMk id="7" creationId="{9A4220BB-6BF4-A099-28ED-FEAD7E5F854F}"/>
          </ac:spMkLst>
        </pc:spChg>
        <pc:picChg chg="add mod">
          <ac:chgData name="Masud, Badrul ENV" userId="b79eb2f9-ea3f-4cd2-80bd-d5b0dad591fd" providerId="ADAL" clId="{C2F4C513-42C5-48DA-B3E6-D36224606534}" dt="2023-09-18T21:17:09.538" v="886" actId="1076"/>
          <ac:picMkLst>
            <pc:docMk/>
            <pc:sldMk cId="3821378264" sldId="265"/>
            <ac:picMk id="3" creationId="{494BB4C7-FC32-864A-81DD-D56CABB989A3}"/>
          </ac:picMkLst>
        </pc:picChg>
        <pc:picChg chg="add del mod ord">
          <ac:chgData name="Masud, Badrul ENV" userId="b79eb2f9-ea3f-4cd2-80bd-d5b0dad591fd" providerId="ADAL" clId="{C2F4C513-42C5-48DA-B3E6-D36224606534}" dt="2023-09-18T21:17:02.086" v="884" actId="478"/>
          <ac:picMkLst>
            <pc:docMk/>
            <pc:sldMk cId="3821378264" sldId="265"/>
            <ac:picMk id="5" creationId="{2D080B5F-5700-E0DC-A144-15784941C0F1}"/>
          </ac:picMkLst>
        </pc:picChg>
      </pc:sldChg>
      <pc:sldChg chg="addSp delSp modSp new mod">
        <pc:chgData name="Masud, Badrul ENV" userId="b79eb2f9-ea3f-4cd2-80bd-d5b0dad591fd" providerId="ADAL" clId="{C2F4C513-42C5-48DA-B3E6-D36224606534}" dt="2023-09-18T18:22:20.292" v="838" actId="1076"/>
        <pc:sldMkLst>
          <pc:docMk/>
          <pc:sldMk cId="2913555924" sldId="266"/>
        </pc:sldMkLst>
        <pc:spChg chg="mod">
          <ac:chgData name="Masud, Badrul ENV" userId="b79eb2f9-ea3f-4cd2-80bd-d5b0dad591fd" providerId="ADAL" clId="{C2F4C513-42C5-48DA-B3E6-D36224606534}" dt="2023-09-18T18:22:16.480" v="836" actId="1076"/>
          <ac:spMkLst>
            <pc:docMk/>
            <pc:sldMk cId="2913555924" sldId="266"/>
            <ac:spMk id="2" creationId="{D34DC322-8958-BCAD-2C3B-834325E2DB53}"/>
          </ac:spMkLst>
        </pc:spChg>
        <pc:spChg chg="del">
          <ac:chgData name="Masud, Badrul ENV" userId="b79eb2f9-ea3f-4cd2-80bd-d5b0dad591fd" providerId="ADAL" clId="{C2F4C513-42C5-48DA-B3E6-D36224606534}" dt="2023-09-18T18:21:55.061" v="835"/>
          <ac:spMkLst>
            <pc:docMk/>
            <pc:sldMk cId="2913555924" sldId="266"/>
            <ac:spMk id="3" creationId="{C2A643CD-B062-8EAB-5626-61FB06F304AB}"/>
          </ac:spMkLst>
        </pc:spChg>
        <pc:spChg chg="add del">
          <ac:chgData name="Masud, Badrul ENV" userId="b79eb2f9-ea3f-4cd2-80bd-d5b0dad591fd" providerId="ADAL" clId="{C2F4C513-42C5-48DA-B3E6-D36224606534}" dt="2023-09-18T18:19:45.398" v="834" actId="478"/>
          <ac:spMkLst>
            <pc:docMk/>
            <pc:sldMk cId="2913555924" sldId="266"/>
            <ac:spMk id="5" creationId="{F3F9FC26-8A78-EE49-8A2F-5622959E6581}"/>
          </ac:spMkLst>
        </pc:spChg>
        <pc:spChg chg="add mod">
          <ac:chgData name="Masud, Badrul ENV" userId="b79eb2f9-ea3f-4cd2-80bd-d5b0dad591fd" providerId="ADAL" clId="{C2F4C513-42C5-48DA-B3E6-D36224606534}" dt="2023-09-18T18:22:20.292" v="838" actId="1076"/>
          <ac:spMkLst>
            <pc:docMk/>
            <pc:sldMk cId="2913555924" sldId="266"/>
            <ac:spMk id="9" creationId="{F60FE79E-C0A1-897A-3C23-EF2CDB7A3987}"/>
          </ac:spMkLst>
        </pc:spChg>
        <pc:picChg chg="add mod">
          <ac:chgData name="Masud, Badrul ENV" userId="b79eb2f9-ea3f-4cd2-80bd-d5b0dad591fd" providerId="ADAL" clId="{C2F4C513-42C5-48DA-B3E6-D36224606534}" dt="2023-09-18T18:21:55.061" v="835"/>
          <ac:picMkLst>
            <pc:docMk/>
            <pc:sldMk cId="2913555924" sldId="266"/>
            <ac:picMk id="7" creationId="{33605CC4-76DD-CADB-9EC5-12DD0650F8BE}"/>
          </ac:picMkLst>
        </pc:picChg>
      </pc:sldChg>
      <pc:sldChg chg="addSp delSp modSp new mod">
        <pc:chgData name="Masud, Badrul ENV" userId="b79eb2f9-ea3f-4cd2-80bd-d5b0dad591fd" providerId="ADAL" clId="{C2F4C513-42C5-48DA-B3E6-D36224606534}" dt="2023-09-18T18:23:06.207" v="841"/>
        <pc:sldMkLst>
          <pc:docMk/>
          <pc:sldMk cId="1861969255" sldId="267"/>
        </pc:sldMkLst>
        <pc:spChg chg="mod">
          <ac:chgData name="Masud, Badrul ENV" userId="b79eb2f9-ea3f-4cd2-80bd-d5b0dad591fd" providerId="ADAL" clId="{C2F4C513-42C5-48DA-B3E6-D36224606534}" dt="2023-09-18T18:23:06.207" v="841"/>
          <ac:spMkLst>
            <pc:docMk/>
            <pc:sldMk cId="1861969255" sldId="267"/>
            <ac:spMk id="2" creationId="{584EB7AE-2EE9-A96D-9627-E1BCF5796D01}"/>
          </ac:spMkLst>
        </pc:spChg>
        <pc:spChg chg="del">
          <ac:chgData name="Masud, Badrul ENV" userId="b79eb2f9-ea3f-4cd2-80bd-d5b0dad591fd" providerId="ADAL" clId="{C2F4C513-42C5-48DA-B3E6-D36224606534}" dt="2023-09-18T18:22:53.385" v="840"/>
          <ac:spMkLst>
            <pc:docMk/>
            <pc:sldMk cId="1861969255" sldId="267"/>
            <ac:spMk id="3" creationId="{FB7B48E3-2783-9593-7082-D55DD311BB44}"/>
          </ac:spMkLst>
        </pc:spChg>
        <pc:picChg chg="add mod">
          <ac:chgData name="Masud, Badrul ENV" userId="b79eb2f9-ea3f-4cd2-80bd-d5b0dad591fd" providerId="ADAL" clId="{C2F4C513-42C5-48DA-B3E6-D36224606534}" dt="2023-09-18T18:22:53.385" v="840"/>
          <ac:picMkLst>
            <pc:docMk/>
            <pc:sldMk cId="1861969255" sldId="267"/>
            <ac:picMk id="5" creationId="{D6DFFD85-3AF1-D412-759E-73190E68EB66}"/>
          </ac:picMkLst>
        </pc:picChg>
      </pc:sldChg>
      <pc:sldChg chg="addSp delSp modSp new mod">
        <pc:chgData name="Masud, Badrul ENV" userId="b79eb2f9-ea3f-4cd2-80bd-d5b0dad591fd" providerId="ADAL" clId="{C2F4C513-42C5-48DA-B3E6-D36224606534}" dt="2023-09-18T18:33:12.507" v="875" actId="20577"/>
        <pc:sldMkLst>
          <pc:docMk/>
          <pc:sldMk cId="408762644" sldId="268"/>
        </pc:sldMkLst>
        <pc:spChg chg="mod">
          <ac:chgData name="Masud, Badrul ENV" userId="b79eb2f9-ea3f-4cd2-80bd-d5b0dad591fd" providerId="ADAL" clId="{C2F4C513-42C5-48DA-B3E6-D36224606534}" dt="2023-09-18T18:23:49.926" v="843"/>
          <ac:spMkLst>
            <pc:docMk/>
            <pc:sldMk cId="408762644" sldId="268"/>
            <ac:spMk id="2" creationId="{16333D3C-FBF5-5A65-1F40-84C2BB7A85E4}"/>
          </ac:spMkLst>
        </pc:spChg>
        <pc:spChg chg="del">
          <ac:chgData name="Masud, Badrul ENV" userId="b79eb2f9-ea3f-4cd2-80bd-d5b0dad591fd" providerId="ADAL" clId="{C2F4C513-42C5-48DA-B3E6-D36224606534}" dt="2023-09-18T18:31:27.315" v="844"/>
          <ac:spMkLst>
            <pc:docMk/>
            <pc:sldMk cId="408762644" sldId="268"/>
            <ac:spMk id="3" creationId="{2E19922F-E3A2-6967-2D6D-047A92F90F2D}"/>
          </ac:spMkLst>
        </pc:spChg>
        <pc:graphicFrameChg chg="add mod modGraphic">
          <ac:chgData name="Masud, Badrul ENV" userId="b79eb2f9-ea3f-4cd2-80bd-d5b0dad591fd" providerId="ADAL" clId="{C2F4C513-42C5-48DA-B3E6-D36224606534}" dt="2023-09-18T18:33:12.507" v="875" actId="20577"/>
          <ac:graphicFrameMkLst>
            <pc:docMk/>
            <pc:sldMk cId="408762644" sldId="268"/>
            <ac:graphicFrameMk id="4" creationId="{98A13150-4893-5132-B6EF-5BFF8D6099A8}"/>
          </ac:graphicFrameMkLst>
        </pc:graphicFrameChg>
      </pc:sldChg>
      <pc:sldChg chg="addSp delSp modSp new mod">
        <pc:chgData name="Masud, Badrul ENV" userId="b79eb2f9-ea3f-4cd2-80bd-d5b0dad591fd" providerId="ADAL" clId="{C2F4C513-42C5-48DA-B3E6-D36224606534}" dt="2023-09-18T21:08:49.306" v="880"/>
        <pc:sldMkLst>
          <pc:docMk/>
          <pc:sldMk cId="1054593816" sldId="269"/>
        </pc:sldMkLst>
        <pc:spChg chg="del">
          <ac:chgData name="Masud, Badrul ENV" userId="b79eb2f9-ea3f-4cd2-80bd-d5b0dad591fd" providerId="ADAL" clId="{C2F4C513-42C5-48DA-B3E6-D36224606534}" dt="2023-09-18T21:07:33.808" v="877"/>
          <ac:spMkLst>
            <pc:docMk/>
            <pc:sldMk cId="1054593816" sldId="269"/>
            <ac:spMk id="3" creationId="{1B8878B5-AF86-1CF3-8D99-3C21F2F95E80}"/>
          </ac:spMkLst>
        </pc:spChg>
        <pc:spChg chg="add del mod">
          <ac:chgData name="Masud, Badrul ENV" userId="b79eb2f9-ea3f-4cd2-80bd-d5b0dad591fd" providerId="ADAL" clId="{C2F4C513-42C5-48DA-B3E6-D36224606534}" dt="2023-09-18T21:08:49.306" v="880"/>
          <ac:spMkLst>
            <pc:docMk/>
            <pc:sldMk cId="1054593816" sldId="269"/>
            <ac:spMk id="7" creationId="{47D23563-2F34-614B-DF74-61B14469A041}"/>
          </ac:spMkLst>
        </pc:spChg>
        <pc:picChg chg="add del mod">
          <ac:chgData name="Masud, Badrul ENV" userId="b79eb2f9-ea3f-4cd2-80bd-d5b0dad591fd" providerId="ADAL" clId="{C2F4C513-42C5-48DA-B3E6-D36224606534}" dt="2023-09-18T21:08:48.328" v="879" actId="478"/>
          <ac:picMkLst>
            <pc:docMk/>
            <pc:sldMk cId="1054593816" sldId="269"/>
            <ac:picMk id="5" creationId="{D6E4F5E7-86AE-30E3-5265-CB783FFE0362}"/>
          </ac:picMkLst>
        </pc:picChg>
        <pc:picChg chg="add mod">
          <ac:chgData name="Masud, Badrul ENV" userId="b79eb2f9-ea3f-4cd2-80bd-d5b0dad591fd" providerId="ADAL" clId="{C2F4C513-42C5-48DA-B3E6-D36224606534}" dt="2023-09-18T21:08:49.306" v="880"/>
          <ac:picMkLst>
            <pc:docMk/>
            <pc:sldMk cId="1054593816" sldId="269"/>
            <ac:picMk id="9" creationId="{978D2623-2909-47EE-830B-60A1F0326215}"/>
          </ac:picMkLst>
        </pc:picChg>
      </pc:sldChg>
      <pc:sldChg chg="add">
        <pc:chgData name="Masud, Badrul ENV" userId="b79eb2f9-ea3f-4cd2-80bd-d5b0dad591fd" providerId="ADAL" clId="{C2F4C513-42C5-48DA-B3E6-D36224606534}" dt="2023-09-18T21:08:45.740" v="878" actId="2890"/>
        <pc:sldMkLst>
          <pc:docMk/>
          <pc:sldMk cId="819048177" sldId="270"/>
        </pc:sldMkLst>
      </pc:sldChg>
      <pc:sldChg chg="modSp new mod">
        <pc:chgData name="Masud, Badrul ENV" userId="b79eb2f9-ea3f-4cd2-80bd-d5b0dad591fd" providerId="ADAL" clId="{C2F4C513-42C5-48DA-B3E6-D36224606534}" dt="2023-09-18T21:29:23.510" v="920" actId="27636"/>
        <pc:sldMkLst>
          <pc:docMk/>
          <pc:sldMk cId="2175649476" sldId="271"/>
        </pc:sldMkLst>
        <pc:spChg chg="mod">
          <ac:chgData name="Masud, Badrul ENV" userId="b79eb2f9-ea3f-4cd2-80bd-d5b0dad591fd" providerId="ADAL" clId="{C2F4C513-42C5-48DA-B3E6-D36224606534}" dt="2023-09-18T21:18:37.513" v="907" actId="113"/>
          <ac:spMkLst>
            <pc:docMk/>
            <pc:sldMk cId="2175649476" sldId="271"/>
            <ac:spMk id="2" creationId="{396D0209-3E5D-DDE3-B44D-BB82D5CBDAFD}"/>
          </ac:spMkLst>
        </pc:spChg>
        <pc:spChg chg="mod">
          <ac:chgData name="Masud, Badrul ENV" userId="b79eb2f9-ea3f-4cd2-80bd-d5b0dad591fd" providerId="ADAL" clId="{C2F4C513-42C5-48DA-B3E6-D36224606534}" dt="2023-09-18T21:29:23.510" v="920" actId="27636"/>
          <ac:spMkLst>
            <pc:docMk/>
            <pc:sldMk cId="2175649476" sldId="271"/>
            <ac:spMk id="3" creationId="{8F4E074B-0176-0671-3747-C1F6E9AC6876}"/>
          </ac:spMkLst>
        </pc:spChg>
      </pc:sldChg>
      <pc:sldChg chg="delSp modSp new mod">
        <pc:chgData name="Masud, Badrul ENV" userId="b79eb2f9-ea3f-4cd2-80bd-d5b0dad591fd" providerId="ADAL" clId="{C2F4C513-42C5-48DA-B3E6-D36224606534}" dt="2023-09-18T21:29:50.814" v="935" actId="113"/>
        <pc:sldMkLst>
          <pc:docMk/>
          <pc:sldMk cId="3385025878" sldId="272"/>
        </pc:sldMkLst>
        <pc:spChg chg="mod">
          <ac:chgData name="Masud, Badrul ENV" userId="b79eb2f9-ea3f-4cd2-80bd-d5b0dad591fd" providerId="ADAL" clId="{C2F4C513-42C5-48DA-B3E6-D36224606534}" dt="2023-09-18T21:29:50.814" v="935" actId="113"/>
          <ac:spMkLst>
            <pc:docMk/>
            <pc:sldMk cId="3385025878" sldId="272"/>
            <ac:spMk id="2" creationId="{1610EB7A-7778-711D-0D82-E3D6FCCBC34A}"/>
          </ac:spMkLst>
        </pc:spChg>
        <pc:spChg chg="del">
          <ac:chgData name="Masud, Badrul ENV" userId="b79eb2f9-ea3f-4cd2-80bd-d5b0dad591fd" providerId="ADAL" clId="{C2F4C513-42C5-48DA-B3E6-D36224606534}" dt="2023-09-18T21:29:39.344" v="931" actId="478"/>
          <ac:spMkLst>
            <pc:docMk/>
            <pc:sldMk cId="3385025878" sldId="272"/>
            <ac:spMk id="3" creationId="{E4E2DDB6-5EFC-14D8-6E1B-E836C5282671}"/>
          </ac:spMkLst>
        </pc:spChg>
      </pc:sldChg>
    </pc:docChg>
  </pc:docChgLst>
  <pc:docChgLst>
    <pc:chgData name="Masud, Badrul ENV" userId="b79eb2f9-ea3f-4cd2-80bd-d5b0dad591fd" providerId="ADAL" clId="{6012516C-30A9-4E3D-ACA8-C661DB3C0E7A}"/>
    <pc:docChg chg="undo custSel addSld delSld modSld sldOrd">
      <pc:chgData name="Masud, Badrul ENV" userId="b79eb2f9-ea3f-4cd2-80bd-d5b0dad591fd" providerId="ADAL" clId="{6012516C-30A9-4E3D-ACA8-C661DB3C0E7A}" dt="2023-09-19T22:33:24.551" v="433" actId="1076"/>
      <pc:docMkLst>
        <pc:docMk/>
      </pc:docMkLst>
      <pc:sldChg chg="modSp mod">
        <pc:chgData name="Masud, Badrul ENV" userId="b79eb2f9-ea3f-4cd2-80bd-d5b0dad591fd" providerId="ADAL" clId="{6012516C-30A9-4E3D-ACA8-C661DB3C0E7A}" dt="2023-09-19T15:08:09.128" v="14" actId="255"/>
        <pc:sldMkLst>
          <pc:docMk/>
          <pc:sldMk cId="560491711" sldId="256"/>
        </pc:sldMkLst>
        <pc:spChg chg="mod">
          <ac:chgData name="Masud, Badrul ENV" userId="b79eb2f9-ea3f-4cd2-80bd-d5b0dad591fd" providerId="ADAL" clId="{6012516C-30A9-4E3D-ACA8-C661DB3C0E7A}" dt="2023-09-19T15:08:09.128" v="14" actId="255"/>
          <ac:spMkLst>
            <pc:docMk/>
            <pc:sldMk cId="560491711" sldId="256"/>
            <ac:spMk id="2" creationId="{42A29CBF-EC03-7F4E-E08A-C310B74C78A0}"/>
          </ac:spMkLst>
        </pc:spChg>
      </pc:sldChg>
      <pc:sldChg chg="modSp mod">
        <pc:chgData name="Masud, Badrul ENV" userId="b79eb2f9-ea3f-4cd2-80bd-d5b0dad591fd" providerId="ADAL" clId="{6012516C-30A9-4E3D-ACA8-C661DB3C0E7A}" dt="2023-09-19T15:11:57.179" v="45" actId="1076"/>
        <pc:sldMkLst>
          <pc:docMk/>
          <pc:sldMk cId="1895854989" sldId="258"/>
        </pc:sldMkLst>
        <pc:spChg chg="mod">
          <ac:chgData name="Masud, Badrul ENV" userId="b79eb2f9-ea3f-4cd2-80bd-d5b0dad591fd" providerId="ADAL" clId="{6012516C-30A9-4E3D-ACA8-C661DB3C0E7A}" dt="2023-09-19T15:11:57.179" v="45" actId="1076"/>
          <ac:spMkLst>
            <pc:docMk/>
            <pc:sldMk cId="1895854989" sldId="258"/>
            <ac:spMk id="2" creationId="{4B9D0A72-8270-8F6B-016A-485F916F0D25}"/>
          </ac:spMkLst>
        </pc:spChg>
        <pc:spChg chg="mod">
          <ac:chgData name="Masud, Badrul ENV" userId="b79eb2f9-ea3f-4cd2-80bd-d5b0dad591fd" providerId="ADAL" clId="{6012516C-30A9-4E3D-ACA8-C661DB3C0E7A}" dt="2023-09-19T15:11:53.291" v="44" actId="1076"/>
          <ac:spMkLst>
            <pc:docMk/>
            <pc:sldMk cId="1895854989" sldId="258"/>
            <ac:spMk id="3" creationId="{382EE1F8-1390-EBB8-1F70-0408AD6293D2}"/>
          </ac:spMkLst>
        </pc:spChg>
      </pc:sldChg>
      <pc:sldChg chg="modSp mod">
        <pc:chgData name="Masud, Badrul ENV" userId="b79eb2f9-ea3f-4cd2-80bd-d5b0dad591fd" providerId="ADAL" clId="{6012516C-30A9-4E3D-ACA8-C661DB3C0E7A}" dt="2023-09-19T15:22:40.729" v="67" actId="255"/>
        <pc:sldMkLst>
          <pc:docMk/>
          <pc:sldMk cId="2329743767" sldId="259"/>
        </pc:sldMkLst>
        <pc:spChg chg="mod">
          <ac:chgData name="Masud, Badrul ENV" userId="b79eb2f9-ea3f-4cd2-80bd-d5b0dad591fd" providerId="ADAL" clId="{6012516C-30A9-4E3D-ACA8-C661DB3C0E7A}" dt="2023-09-19T15:22:40.729" v="67" actId="255"/>
          <ac:spMkLst>
            <pc:docMk/>
            <pc:sldMk cId="2329743767" sldId="259"/>
            <ac:spMk id="11" creationId="{CAAAD011-F338-6520-080E-6DAC46172DFA}"/>
          </ac:spMkLst>
        </pc:spChg>
        <pc:picChg chg="mod">
          <ac:chgData name="Masud, Badrul ENV" userId="b79eb2f9-ea3f-4cd2-80bd-d5b0dad591fd" providerId="ADAL" clId="{6012516C-30A9-4E3D-ACA8-C661DB3C0E7A}" dt="2023-09-19T15:22:23.005" v="63" actId="1076"/>
          <ac:picMkLst>
            <pc:docMk/>
            <pc:sldMk cId="2329743767" sldId="259"/>
            <ac:picMk id="9" creationId="{BE9816CE-8D91-531C-AA55-F3A641FFF9CB}"/>
          </ac:picMkLst>
        </pc:picChg>
      </pc:sldChg>
      <pc:sldChg chg="modSp mod">
        <pc:chgData name="Masud, Badrul ENV" userId="b79eb2f9-ea3f-4cd2-80bd-d5b0dad591fd" providerId="ADAL" clId="{6012516C-30A9-4E3D-ACA8-C661DB3C0E7A}" dt="2023-09-19T15:25:34.926" v="85" actId="1076"/>
        <pc:sldMkLst>
          <pc:docMk/>
          <pc:sldMk cId="154723204" sldId="260"/>
        </pc:sldMkLst>
        <pc:spChg chg="mod">
          <ac:chgData name="Masud, Badrul ENV" userId="b79eb2f9-ea3f-4cd2-80bd-d5b0dad591fd" providerId="ADAL" clId="{6012516C-30A9-4E3D-ACA8-C661DB3C0E7A}" dt="2023-09-19T15:25:34.926" v="85" actId="1076"/>
          <ac:spMkLst>
            <pc:docMk/>
            <pc:sldMk cId="154723204" sldId="260"/>
            <ac:spMk id="2" creationId="{0C11BCA4-FF03-2FE4-0F2A-33B826239195}"/>
          </ac:spMkLst>
        </pc:spChg>
        <pc:spChg chg="mod">
          <ac:chgData name="Masud, Badrul ENV" userId="b79eb2f9-ea3f-4cd2-80bd-d5b0dad591fd" providerId="ADAL" clId="{6012516C-30A9-4E3D-ACA8-C661DB3C0E7A}" dt="2023-09-19T15:25:21.684" v="84" actId="20577"/>
          <ac:spMkLst>
            <pc:docMk/>
            <pc:sldMk cId="154723204" sldId="260"/>
            <ac:spMk id="3" creationId="{20E712F6-79B3-85A4-237F-EDC6C8FB9B9F}"/>
          </ac:spMkLst>
        </pc:spChg>
      </pc:sldChg>
      <pc:sldChg chg="modSp mod">
        <pc:chgData name="Masud, Badrul ENV" userId="b79eb2f9-ea3f-4cd2-80bd-d5b0dad591fd" providerId="ADAL" clId="{6012516C-30A9-4E3D-ACA8-C661DB3C0E7A}" dt="2023-09-19T15:26:04.573" v="93" actId="1076"/>
        <pc:sldMkLst>
          <pc:docMk/>
          <pc:sldMk cId="2957276041" sldId="261"/>
        </pc:sldMkLst>
        <pc:spChg chg="mod">
          <ac:chgData name="Masud, Badrul ENV" userId="b79eb2f9-ea3f-4cd2-80bd-d5b0dad591fd" providerId="ADAL" clId="{6012516C-30A9-4E3D-ACA8-C661DB3C0E7A}" dt="2023-09-19T15:26:04.573" v="93" actId="1076"/>
          <ac:spMkLst>
            <pc:docMk/>
            <pc:sldMk cId="2957276041" sldId="261"/>
            <ac:spMk id="6" creationId="{E8DB9EFA-A052-86A9-CD5D-A630DEC626DA}"/>
          </ac:spMkLst>
        </pc:spChg>
      </pc:sldChg>
      <pc:sldChg chg="modSp mod">
        <pc:chgData name="Masud, Badrul ENV" userId="b79eb2f9-ea3f-4cd2-80bd-d5b0dad591fd" providerId="ADAL" clId="{6012516C-30A9-4E3D-ACA8-C661DB3C0E7A}" dt="2023-09-19T16:14:03.815" v="140" actId="255"/>
        <pc:sldMkLst>
          <pc:docMk/>
          <pc:sldMk cId="2810299465" sldId="262"/>
        </pc:sldMkLst>
        <pc:spChg chg="mod">
          <ac:chgData name="Masud, Badrul ENV" userId="b79eb2f9-ea3f-4cd2-80bd-d5b0dad591fd" providerId="ADAL" clId="{6012516C-30A9-4E3D-ACA8-C661DB3C0E7A}" dt="2023-09-19T16:13:46.798" v="135" actId="1076"/>
          <ac:spMkLst>
            <pc:docMk/>
            <pc:sldMk cId="2810299465" sldId="262"/>
            <ac:spMk id="2" creationId="{6B83C2E7-517F-92BB-868E-87279F892472}"/>
          </ac:spMkLst>
        </pc:spChg>
        <pc:spChg chg="mod">
          <ac:chgData name="Masud, Badrul ENV" userId="b79eb2f9-ea3f-4cd2-80bd-d5b0dad591fd" providerId="ADAL" clId="{6012516C-30A9-4E3D-ACA8-C661DB3C0E7A}" dt="2023-09-19T16:14:03.815" v="140" actId="255"/>
          <ac:spMkLst>
            <pc:docMk/>
            <pc:sldMk cId="2810299465" sldId="262"/>
            <ac:spMk id="3" creationId="{C52D2270-C738-C258-5455-3ACB01A4EA3E}"/>
          </ac:spMkLst>
        </pc:spChg>
      </pc:sldChg>
      <pc:sldChg chg="addSp delSp modSp mod">
        <pc:chgData name="Masud, Badrul ENV" userId="b79eb2f9-ea3f-4cd2-80bd-d5b0dad591fd" providerId="ADAL" clId="{6012516C-30A9-4E3D-ACA8-C661DB3C0E7A}" dt="2023-09-19T16:15:15.877" v="145" actId="1076"/>
        <pc:sldMkLst>
          <pc:docMk/>
          <pc:sldMk cId="2997683389" sldId="263"/>
        </pc:sldMkLst>
        <pc:spChg chg="del">
          <ac:chgData name="Masud, Badrul ENV" userId="b79eb2f9-ea3f-4cd2-80bd-d5b0dad591fd" providerId="ADAL" clId="{6012516C-30A9-4E3D-ACA8-C661DB3C0E7A}" dt="2023-09-19T16:12:21.754" v="119" actId="478"/>
          <ac:spMkLst>
            <pc:docMk/>
            <pc:sldMk cId="2997683389" sldId="263"/>
            <ac:spMk id="2" creationId="{6B83C2E7-517F-92BB-868E-87279F892472}"/>
          </ac:spMkLst>
        </pc:spChg>
        <pc:spChg chg="mod">
          <ac:chgData name="Masud, Badrul ENV" userId="b79eb2f9-ea3f-4cd2-80bd-d5b0dad591fd" providerId="ADAL" clId="{6012516C-30A9-4E3D-ACA8-C661DB3C0E7A}" dt="2023-09-19T16:15:10.406" v="144" actId="20577"/>
          <ac:spMkLst>
            <pc:docMk/>
            <pc:sldMk cId="2997683389" sldId="263"/>
            <ac:spMk id="3" creationId="{C52D2270-C738-C258-5455-3ACB01A4EA3E}"/>
          </ac:spMkLst>
        </pc:spChg>
        <pc:spChg chg="add del mod">
          <ac:chgData name="Masud, Badrul ENV" userId="b79eb2f9-ea3f-4cd2-80bd-d5b0dad591fd" providerId="ADAL" clId="{6012516C-30A9-4E3D-ACA8-C661DB3C0E7A}" dt="2023-09-19T16:12:26.104" v="121" actId="478"/>
          <ac:spMkLst>
            <pc:docMk/>
            <pc:sldMk cId="2997683389" sldId="263"/>
            <ac:spMk id="5" creationId="{693D8061-1088-7B2B-CE7C-DBAEA4DBB560}"/>
          </ac:spMkLst>
        </pc:spChg>
        <pc:spChg chg="add mod">
          <ac:chgData name="Masud, Badrul ENV" userId="b79eb2f9-ea3f-4cd2-80bd-d5b0dad591fd" providerId="ADAL" clId="{6012516C-30A9-4E3D-ACA8-C661DB3C0E7A}" dt="2023-09-19T16:15:15.877" v="145" actId="1076"/>
          <ac:spMkLst>
            <pc:docMk/>
            <pc:sldMk cId="2997683389" sldId="263"/>
            <ac:spMk id="6" creationId="{27A93A5B-81F3-B4BA-EE3B-211976CC3404}"/>
          </ac:spMkLst>
        </pc:spChg>
      </pc:sldChg>
      <pc:sldChg chg="modSp mod">
        <pc:chgData name="Masud, Badrul ENV" userId="b79eb2f9-ea3f-4cd2-80bd-d5b0dad591fd" providerId="ADAL" clId="{6012516C-30A9-4E3D-ACA8-C661DB3C0E7A}" dt="2023-09-19T16:19:43.762" v="187" actId="1076"/>
        <pc:sldMkLst>
          <pc:docMk/>
          <pc:sldMk cId="3866696144" sldId="264"/>
        </pc:sldMkLst>
        <pc:spChg chg="mod">
          <ac:chgData name="Masud, Badrul ENV" userId="b79eb2f9-ea3f-4cd2-80bd-d5b0dad591fd" providerId="ADAL" clId="{6012516C-30A9-4E3D-ACA8-C661DB3C0E7A}" dt="2023-09-19T16:19:43.762" v="187" actId="1076"/>
          <ac:spMkLst>
            <pc:docMk/>
            <pc:sldMk cId="3866696144" sldId="264"/>
            <ac:spMk id="2" creationId="{1F73AB5E-3C8B-D4F4-DCE1-80324CFF7869}"/>
          </ac:spMkLst>
        </pc:spChg>
        <pc:spChg chg="mod">
          <ac:chgData name="Masud, Badrul ENV" userId="b79eb2f9-ea3f-4cd2-80bd-d5b0dad591fd" providerId="ADAL" clId="{6012516C-30A9-4E3D-ACA8-C661DB3C0E7A}" dt="2023-09-19T16:19:17.002" v="182" actId="1076"/>
          <ac:spMkLst>
            <pc:docMk/>
            <pc:sldMk cId="3866696144" sldId="264"/>
            <ac:spMk id="7" creationId="{1267B0CF-468A-32CA-DC5C-9F91041E69E5}"/>
          </ac:spMkLst>
        </pc:spChg>
        <pc:picChg chg="mod">
          <ac:chgData name="Masud, Badrul ENV" userId="b79eb2f9-ea3f-4cd2-80bd-d5b0dad591fd" providerId="ADAL" clId="{6012516C-30A9-4E3D-ACA8-C661DB3C0E7A}" dt="2023-09-19T16:17:30.459" v="153" actId="1076"/>
          <ac:picMkLst>
            <pc:docMk/>
            <pc:sldMk cId="3866696144" sldId="264"/>
            <ac:picMk id="5" creationId="{9CE9E711-EBE7-3A5E-2FC2-BF3BAE02B063}"/>
          </ac:picMkLst>
        </pc:picChg>
      </pc:sldChg>
      <pc:sldChg chg="addSp delSp modSp mod">
        <pc:chgData name="Masud, Badrul ENV" userId="b79eb2f9-ea3f-4cd2-80bd-d5b0dad591fd" providerId="ADAL" clId="{6012516C-30A9-4E3D-ACA8-C661DB3C0E7A}" dt="2023-09-19T16:22:20.505" v="210" actId="1076"/>
        <pc:sldMkLst>
          <pc:docMk/>
          <pc:sldMk cId="3821378264" sldId="265"/>
        </pc:sldMkLst>
        <pc:spChg chg="mod">
          <ac:chgData name="Masud, Badrul ENV" userId="b79eb2f9-ea3f-4cd2-80bd-d5b0dad591fd" providerId="ADAL" clId="{6012516C-30A9-4E3D-ACA8-C661DB3C0E7A}" dt="2023-09-19T16:22:20.505" v="210" actId="1076"/>
          <ac:spMkLst>
            <pc:docMk/>
            <pc:sldMk cId="3821378264" sldId="265"/>
            <ac:spMk id="2" creationId="{C120D9F3-410E-40B8-6C5E-3968282CDD77}"/>
          </ac:spMkLst>
        </pc:spChg>
        <pc:spChg chg="add mod">
          <ac:chgData name="Masud, Badrul ENV" userId="b79eb2f9-ea3f-4cd2-80bd-d5b0dad591fd" providerId="ADAL" clId="{6012516C-30A9-4E3D-ACA8-C661DB3C0E7A}" dt="2023-09-19T16:21:43.129" v="208"/>
          <ac:spMkLst>
            <pc:docMk/>
            <pc:sldMk cId="3821378264" sldId="265"/>
            <ac:spMk id="4" creationId="{0DCBCD05-25E4-4720-DCCD-84245E2134DE}"/>
          </ac:spMkLst>
        </pc:spChg>
        <pc:spChg chg="del mod">
          <ac:chgData name="Masud, Badrul ENV" userId="b79eb2f9-ea3f-4cd2-80bd-d5b0dad591fd" providerId="ADAL" clId="{6012516C-30A9-4E3D-ACA8-C661DB3C0E7A}" dt="2023-09-19T16:21:41.682" v="207" actId="478"/>
          <ac:spMkLst>
            <pc:docMk/>
            <pc:sldMk cId="3821378264" sldId="265"/>
            <ac:spMk id="6" creationId="{8AE6C227-61B4-3403-E8DD-E4F212AFA79A}"/>
          </ac:spMkLst>
        </pc:spChg>
        <pc:picChg chg="mod">
          <ac:chgData name="Masud, Badrul ENV" userId="b79eb2f9-ea3f-4cd2-80bd-d5b0dad591fd" providerId="ADAL" clId="{6012516C-30A9-4E3D-ACA8-C661DB3C0E7A}" dt="2023-09-19T16:22:17.464" v="209" actId="1076"/>
          <ac:picMkLst>
            <pc:docMk/>
            <pc:sldMk cId="3821378264" sldId="265"/>
            <ac:picMk id="3" creationId="{494BB4C7-FC32-864A-81DD-D56CABB989A3}"/>
          </ac:picMkLst>
        </pc:picChg>
      </pc:sldChg>
      <pc:sldChg chg="modSp mod">
        <pc:chgData name="Masud, Badrul ENV" userId="b79eb2f9-ea3f-4cd2-80bd-d5b0dad591fd" providerId="ADAL" clId="{6012516C-30A9-4E3D-ACA8-C661DB3C0E7A}" dt="2023-09-19T16:24:48.063" v="225" actId="1076"/>
        <pc:sldMkLst>
          <pc:docMk/>
          <pc:sldMk cId="2913555924" sldId="266"/>
        </pc:sldMkLst>
        <pc:spChg chg="mod">
          <ac:chgData name="Masud, Badrul ENV" userId="b79eb2f9-ea3f-4cd2-80bd-d5b0dad591fd" providerId="ADAL" clId="{6012516C-30A9-4E3D-ACA8-C661DB3C0E7A}" dt="2023-09-19T16:23:45.801" v="216" actId="1076"/>
          <ac:spMkLst>
            <pc:docMk/>
            <pc:sldMk cId="2913555924" sldId="266"/>
            <ac:spMk id="2" creationId="{D34DC322-8958-BCAD-2C3B-834325E2DB53}"/>
          </ac:spMkLst>
        </pc:spChg>
        <pc:spChg chg="mod">
          <ac:chgData name="Masud, Badrul ENV" userId="b79eb2f9-ea3f-4cd2-80bd-d5b0dad591fd" providerId="ADAL" clId="{6012516C-30A9-4E3D-ACA8-C661DB3C0E7A}" dt="2023-09-19T16:24:12.183" v="224" actId="1076"/>
          <ac:spMkLst>
            <pc:docMk/>
            <pc:sldMk cId="2913555924" sldId="266"/>
            <ac:spMk id="9" creationId="{F60FE79E-C0A1-897A-3C23-EF2CDB7A3987}"/>
          </ac:spMkLst>
        </pc:spChg>
        <pc:picChg chg="mod">
          <ac:chgData name="Masud, Badrul ENV" userId="b79eb2f9-ea3f-4cd2-80bd-d5b0dad591fd" providerId="ADAL" clId="{6012516C-30A9-4E3D-ACA8-C661DB3C0E7A}" dt="2023-09-19T16:24:48.063" v="225" actId="1076"/>
          <ac:picMkLst>
            <pc:docMk/>
            <pc:sldMk cId="2913555924" sldId="266"/>
            <ac:picMk id="7" creationId="{33605CC4-76DD-CADB-9EC5-12DD0650F8BE}"/>
          </ac:picMkLst>
        </pc:picChg>
      </pc:sldChg>
      <pc:sldChg chg="addSp modSp mod">
        <pc:chgData name="Masud, Badrul ENV" userId="b79eb2f9-ea3f-4cd2-80bd-d5b0dad591fd" providerId="ADAL" clId="{6012516C-30A9-4E3D-ACA8-C661DB3C0E7A}" dt="2023-09-19T16:26:07.767" v="239" actId="1076"/>
        <pc:sldMkLst>
          <pc:docMk/>
          <pc:sldMk cId="1861969255" sldId="267"/>
        </pc:sldMkLst>
        <pc:spChg chg="mod">
          <ac:chgData name="Masud, Badrul ENV" userId="b79eb2f9-ea3f-4cd2-80bd-d5b0dad591fd" providerId="ADAL" clId="{6012516C-30A9-4E3D-ACA8-C661DB3C0E7A}" dt="2023-09-19T16:26:07.767" v="239" actId="1076"/>
          <ac:spMkLst>
            <pc:docMk/>
            <pc:sldMk cId="1861969255" sldId="267"/>
            <ac:spMk id="2" creationId="{584EB7AE-2EE9-A96D-9627-E1BCF5796D01}"/>
          </ac:spMkLst>
        </pc:spChg>
        <pc:spChg chg="add mod">
          <ac:chgData name="Masud, Badrul ENV" userId="b79eb2f9-ea3f-4cd2-80bd-d5b0dad591fd" providerId="ADAL" clId="{6012516C-30A9-4E3D-ACA8-C661DB3C0E7A}" dt="2023-09-19T16:24:58.023" v="226"/>
          <ac:spMkLst>
            <pc:docMk/>
            <pc:sldMk cId="1861969255" sldId="267"/>
            <ac:spMk id="3" creationId="{268F412F-B07B-56B3-DEA6-E25C9660B8AA}"/>
          </ac:spMkLst>
        </pc:spChg>
        <pc:picChg chg="mod">
          <ac:chgData name="Masud, Badrul ENV" userId="b79eb2f9-ea3f-4cd2-80bd-d5b0dad591fd" providerId="ADAL" clId="{6012516C-30A9-4E3D-ACA8-C661DB3C0E7A}" dt="2023-09-19T16:25:11.510" v="231" actId="1076"/>
          <ac:picMkLst>
            <pc:docMk/>
            <pc:sldMk cId="1861969255" sldId="267"/>
            <ac:picMk id="5" creationId="{D6DFFD85-3AF1-D412-759E-73190E68EB66}"/>
          </ac:picMkLst>
        </pc:picChg>
      </pc:sldChg>
      <pc:sldChg chg="addSp modSp mod modNotesTx">
        <pc:chgData name="Masud, Badrul ENV" userId="b79eb2f9-ea3f-4cd2-80bd-d5b0dad591fd" providerId="ADAL" clId="{6012516C-30A9-4E3D-ACA8-C661DB3C0E7A}" dt="2023-09-19T16:45:50.532" v="305" actId="1076"/>
        <pc:sldMkLst>
          <pc:docMk/>
          <pc:sldMk cId="408762644" sldId="268"/>
        </pc:sldMkLst>
        <pc:spChg chg="mod">
          <ac:chgData name="Masud, Badrul ENV" userId="b79eb2f9-ea3f-4cd2-80bd-d5b0dad591fd" providerId="ADAL" clId="{6012516C-30A9-4E3D-ACA8-C661DB3C0E7A}" dt="2023-09-19T16:45:34.284" v="298" actId="1076"/>
          <ac:spMkLst>
            <pc:docMk/>
            <pc:sldMk cId="408762644" sldId="268"/>
            <ac:spMk id="2" creationId="{16333D3C-FBF5-5A65-1F40-84C2BB7A85E4}"/>
          </ac:spMkLst>
        </pc:spChg>
        <pc:graphicFrameChg chg="mod modGraphic">
          <ac:chgData name="Masud, Badrul ENV" userId="b79eb2f9-ea3f-4cd2-80bd-d5b0dad591fd" providerId="ADAL" clId="{6012516C-30A9-4E3D-ACA8-C661DB3C0E7A}" dt="2023-09-19T16:45:50.532" v="305" actId="1076"/>
          <ac:graphicFrameMkLst>
            <pc:docMk/>
            <pc:sldMk cId="408762644" sldId="268"/>
            <ac:graphicFrameMk id="4" creationId="{98A13150-4893-5132-B6EF-5BFF8D6099A8}"/>
          </ac:graphicFrameMkLst>
        </pc:graphicFrameChg>
        <pc:picChg chg="add mod">
          <ac:chgData name="Masud, Badrul ENV" userId="b79eb2f9-ea3f-4cd2-80bd-d5b0dad591fd" providerId="ADAL" clId="{6012516C-30A9-4E3D-ACA8-C661DB3C0E7A}" dt="2023-09-19T16:45:46.132" v="304" actId="1076"/>
          <ac:picMkLst>
            <pc:docMk/>
            <pc:sldMk cId="408762644" sldId="268"/>
            <ac:picMk id="3" creationId="{FB371005-9F5D-DD26-E56A-7930F07A10A1}"/>
          </ac:picMkLst>
        </pc:picChg>
      </pc:sldChg>
      <pc:sldChg chg="del">
        <pc:chgData name="Masud, Badrul ENV" userId="b79eb2f9-ea3f-4cd2-80bd-d5b0dad591fd" providerId="ADAL" clId="{6012516C-30A9-4E3D-ACA8-C661DB3C0E7A}" dt="2023-09-19T16:46:17.337" v="306" actId="2696"/>
        <pc:sldMkLst>
          <pc:docMk/>
          <pc:sldMk cId="1054593816" sldId="269"/>
        </pc:sldMkLst>
      </pc:sldChg>
      <pc:sldChg chg="addSp delSp modSp mod">
        <pc:chgData name="Masud, Badrul ENV" userId="b79eb2f9-ea3f-4cd2-80bd-d5b0dad591fd" providerId="ADAL" clId="{6012516C-30A9-4E3D-ACA8-C661DB3C0E7A}" dt="2023-09-19T16:47:02.523" v="311" actId="1076"/>
        <pc:sldMkLst>
          <pc:docMk/>
          <pc:sldMk cId="819048177" sldId="270"/>
        </pc:sldMkLst>
        <pc:spChg chg="del">
          <ac:chgData name="Masud, Badrul ENV" userId="b79eb2f9-ea3f-4cd2-80bd-d5b0dad591fd" providerId="ADAL" clId="{6012516C-30A9-4E3D-ACA8-C661DB3C0E7A}" dt="2023-09-19T16:41:20.583" v="272" actId="478"/>
          <ac:spMkLst>
            <pc:docMk/>
            <pc:sldMk cId="819048177" sldId="270"/>
            <ac:spMk id="2" creationId="{1B6AF150-3906-30BF-5A46-C1CA1D0530E8}"/>
          </ac:spMkLst>
        </pc:spChg>
        <pc:spChg chg="add mod">
          <ac:chgData name="Masud, Badrul ENV" userId="b79eb2f9-ea3f-4cd2-80bd-d5b0dad591fd" providerId="ADAL" clId="{6012516C-30A9-4E3D-ACA8-C661DB3C0E7A}" dt="2023-09-19T16:46:37.618" v="307" actId="1076"/>
          <ac:spMkLst>
            <pc:docMk/>
            <pc:sldMk cId="819048177" sldId="270"/>
            <ac:spMk id="3" creationId="{62767E40-B4AB-A679-5E66-4C4E5ADD183C}"/>
          </ac:spMkLst>
        </pc:spChg>
        <pc:picChg chg="mod">
          <ac:chgData name="Masud, Badrul ENV" userId="b79eb2f9-ea3f-4cd2-80bd-d5b0dad591fd" providerId="ADAL" clId="{6012516C-30A9-4E3D-ACA8-C661DB3C0E7A}" dt="2023-09-19T16:47:02.523" v="311" actId="1076"/>
          <ac:picMkLst>
            <pc:docMk/>
            <pc:sldMk cId="819048177" sldId="270"/>
            <ac:picMk id="5" creationId="{D6E4F5E7-86AE-30E3-5265-CB783FFE0362}"/>
          </ac:picMkLst>
        </pc:picChg>
      </pc:sldChg>
      <pc:sldChg chg="modSp mod modNotesTx">
        <pc:chgData name="Masud, Badrul ENV" userId="b79eb2f9-ea3f-4cd2-80bd-d5b0dad591fd" providerId="ADAL" clId="{6012516C-30A9-4E3D-ACA8-C661DB3C0E7A}" dt="2023-09-19T22:33:13.182" v="432" actId="1076"/>
        <pc:sldMkLst>
          <pc:docMk/>
          <pc:sldMk cId="2175649476" sldId="271"/>
        </pc:sldMkLst>
        <pc:spChg chg="mod">
          <ac:chgData name="Masud, Badrul ENV" userId="b79eb2f9-ea3f-4cd2-80bd-d5b0dad591fd" providerId="ADAL" clId="{6012516C-30A9-4E3D-ACA8-C661DB3C0E7A}" dt="2023-09-19T22:33:13.182" v="432" actId="1076"/>
          <ac:spMkLst>
            <pc:docMk/>
            <pc:sldMk cId="2175649476" sldId="271"/>
            <ac:spMk id="2" creationId="{396D0209-3E5D-DDE3-B44D-BB82D5CBDAFD}"/>
          </ac:spMkLst>
        </pc:spChg>
        <pc:spChg chg="mod">
          <ac:chgData name="Masud, Badrul ENV" userId="b79eb2f9-ea3f-4cd2-80bd-d5b0dad591fd" providerId="ADAL" clId="{6012516C-30A9-4E3D-ACA8-C661DB3C0E7A}" dt="2023-09-19T22:33:11.136" v="431" actId="1076"/>
          <ac:spMkLst>
            <pc:docMk/>
            <pc:sldMk cId="2175649476" sldId="271"/>
            <ac:spMk id="3" creationId="{8F4E074B-0176-0671-3747-C1F6E9AC6876}"/>
          </ac:spMkLst>
        </pc:spChg>
      </pc:sldChg>
      <pc:sldChg chg="modSp mod">
        <pc:chgData name="Masud, Badrul ENV" userId="b79eb2f9-ea3f-4cd2-80bd-d5b0dad591fd" providerId="ADAL" clId="{6012516C-30A9-4E3D-ACA8-C661DB3C0E7A}" dt="2023-09-19T22:33:24.551" v="433" actId="1076"/>
        <pc:sldMkLst>
          <pc:docMk/>
          <pc:sldMk cId="3385025878" sldId="272"/>
        </pc:sldMkLst>
        <pc:spChg chg="mod">
          <ac:chgData name="Masud, Badrul ENV" userId="b79eb2f9-ea3f-4cd2-80bd-d5b0dad591fd" providerId="ADAL" clId="{6012516C-30A9-4E3D-ACA8-C661DB3C0E7A}" dt="2023-09-19T22:33:24.551" v="433" actId="1076"/>
          <ac:spMkLst>
            <pc:docMk/>
            <pc:sldMk cId="3385025878" sldId="272"/>
            <ac:spMk id="2" creationId="{1610EB7A-7778-711D-0D82-E3D6FCCBC34A}"/>
          </ac:spMkLst>
        </pc:spChg>
      </pc:sldChg>
      <pc:sldChg chg="modSp add mod">
        <pc:chgData name="Masud, Badrul ENV" userId="b79eb2f9-ea3f-4cd2-80bd-d5b0dad591fd" providerId="ADAL" clId="{6012516C-30A9-4E3D-ACA8-C661DB3C0E7A}" dt="2023-09-19T15:21:33.114" v="62" actId="20577"/>
        <pc:sldMkLst>
          <pc:docMk/>
          <pc:sldMk cId="809781887" sldId="273"/>
        </pc:sldMkLst>
        <pc:spChg chg="mod">
          <ac:chgData name="Masud, Badrul ENV" userId="b79eb2f9-ea3f-4cd2-80bd-d5b0dad591fd" providerId="ADAL" clId="{6012516C-30A9-4E3D-ACA8-C661DB3C0E7A}" dt="2023-09-19T15:20:13.442" v="47" actId="1076"/>
          <ac:spMkLst>
            <pc:docMk/>
            <pc:sldMk cId="809781887" sldId="273"/>
            <ac:spMk id="2" creationId="{4B9D0A72-8270-8F6B-016A-485F916F0D25}"/>
          </ac:spMkLst>
        </pc:spChg>
        <pc:spChg chg="mod">
          <ac:chgData name="Masud, Badrul ENV" userId="b79eb2f9-ea3f-4cd2-80bd-d5b0dad591fd" providerId="ADAL" clId="{6012516C-30A9-4E3D-ACA8-C661DB3C0E7A}" dt="2023-09-19T15:21:33.114" v="62" actId="20577"/>
          <ac:spMkLst>
            <pc:docMk/>
            <pc:sldMk cId="809781887" sldId="273"/>
            <ac:spMk id="3" creationId="{382EE1F8-1390-EBB8-1F70-0408AD6293D2}"/>
          </ac:spMkLst>
        </pc:spChg>
      </pc:sldChg>
      <pc:sldChg chg="addSp delSp modSp add mod ord">
        <pc:chgData name="Masud, Badrul ENV" userId="b79eb2f9-ea3f-4cd2-80bd-d5b0dad591fd" providerId="ADAL" clId="{6012516C-30A9-4E3D-ACA8-C661DB3C0E7A}" dt="2023-09-19T16:18:42.338" v="175"/>
        <pc:sldMkLst>
          <pc:docMk/>
          <pc:sldMk cId="3421256349" sldId="274"/>
        </pc:sldMkLst>
        <pc:spChg chg="del">
          <ac:chgData name="Masud, Badrul ENV" userId="b79eb2f9-ea3f-4cd2-80bd-d5b0dad591fd" providerId="ADAL" clId="{6012516C-30A9-4E3D-ACA8-C661DB3C0E7A}" dt="2023-09-19T16:18:21.622" v="163" actId="478"/>
          <ac:spMkLst>
            <pc:docMk/>
            <pc:sldMk cId="3421256349" sldId="274"/>
            <ac:spMk id="2" creationId="{1F73AB5E-3C8B-D4F4-DCE1-80324CFF7869}"/>
          </ac:spMkLst>
        </pc:spChg>
        <pc:spChg chg="add del mod">
          <ac:chgData name="Masud, Badrul ENV" userId="b79eb2f9-ea3f-4cd2-80bd-d5b0dad591fd" providerId="ADAL" clId="{6012516C-30A9-4E3D-ACA8-C661DB3C0E7A}" dt="2023-09-19T16:18:19.476" v="162" actId="478"/>
          <ac:spMkLst>
            <pc:docMk/>
            <pc:sldMk cId="3421256349" sldId="274"/>
            <ac:spMk id="4" creationId="{820DFBC5-0433-1D3A-0F8C-F61B09A5B295}"/>
          </ac:spMkLst>
        </pc:spChg>
        <pc:spChg chg="del">
          <ac:chgData name="Masud, Badrul ENV" userId="b79eb2f9-ea3f-4cd2-80bd-d5b0dad591fd" providerId="ADAL" clId="{6012516C-30A9-4E3D-ACA8-C661DB3C0E7A}" dt="2023-09-19T16:18:18.356" v="161" actId="478"/>
          <ac:spMkLst>
            <pc:docMk/>
            <pc:sldMk cId="3421256349" sldId="274"/>
            <ac:spMk id="7" creationId="{1267B0CF-468A-32CA-DC5C-9F91041E69E5}"/>
          </ac:spMkLst>
        </pc:spChg>
        <pc:spChg chg="add del mod">
          <ac:chgData name="Masud, Badrul ENV" userId="b79eb2f9-ea3f-4cd2-80bd-d5b0dad591fd" providerId="ADAL" clId="{6012516C-30A9-4E3D-ACA8-C661DB3C0E7A}" dt="2023-09-19T16:18:23.603" v="164" actId="478"/>
          <ac:spMkLst>
            <pc:docMk/>
            <pc:sldMk cId="3421256349" sldId="274"/>
            <ac:spMk id="8" creationId="{AD0774AC-E7C7-4976-23F3-6B9BB17DEDD6}"/>
          </ac:spMkLst>
        </pc:spChg>
        <pc:spChg chg="add mod">
          <ac:chgData name="Masud, Badrul ENV" userId="b79eb2f9-ea3f-4cd2-80bd-d5b0dad591fd" providerId="ADAL" clId="{6012516C-30A9-4E3D-ACA8-C661DB3C0E7A}" dt="2023-09-19T16:18:33.347" v="173" actId="20577"/>
          <ac:spMkLst>
            <pc:docMk/>
            <pc:sldMk cId="3421256349" sldId="274"/>
            <ac:spMk id="9" creationId="{5373CECA-A207-5AEB-1CE2-9DDA06BE44B8}"/>
          </ac:spMkLst>
        </pc:spChg>
        <pc:picChg chg="del">
          <ac:chgData name="Masud, Badrul ENV" userId="b79eb2f9-ea3f-4cd2-80bd-d5b0dad591fd" providerId="ADAL" clId="{6012516C-30A9-4E3D-ACA8-C661DB3C0E7A}" dt="2023-09-19T16:18:16.565" v="160" actId="478"/>
          <ac:picMkLst>
            <pc:docMk/>
            <pc:sldMk cId="3421256349" sldId="274"/>
            <ac:picMk id="5" creationId="{9CE9E711-EBE7-3A5E-2FC2-BF3BAE02B063}"/>
          </ac:picMkLst>
        </pc:picChg>
      </pc:sldChg>
      <pc:sldChg chg="new del">
        <pc:chgData name="Masud, Badrul ENV" userId="b79eb2f9-ea3f-4cd2-80bd-d5b0dad591fd" providerId="ADAL" clId="{6012516C-30A9-4E3D-ACA8-C661DB3C0E7A}" dt="2023-09-19T16:43:47.224" v="283" actId="47"/>
        <pc:sldMkLst>
          <pc:docMk/>
          <pc:sldMk cId="2551392559" sldId="275"/>
        </pc:sldMkLst>
      </pc:sldChg>
      <pc:sldChg chg="add">
        <pc:chgData name="Masud, Badrul ENV" userId="b79eb2f9-ea3f-4cd2-80bd-d5b0dad591fd" providerId="ADAL" clId="{6012516C-30A9-4E3D-ACA8-C661DB3C0E7A}" dt="2023-09-19T16:43:44.688" v="282"/>
        <pc:sldMkLst>
          <pc:docMk/>
          <pc:sldMk cId="2442193863" sldId="276"/>
        </pc:sldMkLst>
      </pc:sldChg>
    </pc:docChg>
  </pc:docChgLst>
  <pc:docChgLst>
    <pc:chgData name="Masud, Badrul ENV" userId="b79eb2f9-ea3f-4cd2-80bd-d5b0dad591fd" providerId="ADAL" clId="{BC47A553-844B-4358-A223-DCBF301AACD9}"/>
    <pc:docChg chg="undo custSel addSld modSld sldOrd">
      <pc:chgData name="Masud, Badrul ENV" userId="b79eb2f9-ea3f-4cd2-80bd-d5b0dad591fd" providerId="ADAL" clId="{BC47A553-844B-4358-A223-DCBF301AACD9}" dt="2023-09-26T20:20:02.948" v="281" actId="20577"/>
      <pc:docMkLst>
        <pc:docMk/>
      </pc:docMkLst>
      <pc:sldChg chg="modSp mod modAnim">
        <pc:chgData name="Masud, Badrul ENV" userId="b79eb2f9-ea3f-4cd2-80bd-d5b0dad591fd" providerId="ADAL" clId="{BC47A553-844B-4358-A223-DCBF301AACD9}" dt="2023-09-26T17:44:27.708" v="115"/>
        <pc:sldMkLst>
          <pc:docMk/>
          <pc:sldMk cId="560491711" sldId="256"/>
        </pc:sldMkLst>
        <pc:spChg chg="mod">
          <ac:chgData name="Masud, Badrul ENV" userId="b79eb2f9-ea3f-4cd2-80bd-d5b0dad591fd" providerId="ADAL" clId="{BC47A553-844B-4358-A223-DCBF301AACD9}" dt="2023-09-26T14:58:44.615" v="1" actId="255"/>
          <ac:spMkLst>
            <pc:docMk/>
            <pc:sldMk cId="560491711" sldId="256"/>
            <ac:spMk id="2" creationId="{42A29CBF-EC03-7F4E-E08A-C310B74C78A0}"/>
          </ac:spMkLst>
        </pc:spChg>
        <pc:spChg chg="mod">
          <ac:chgData name="Masud, Badrul ENV" userId="b79eb2f9-ea3f-4cd2-80bd-d5b0dad591fd" providerId="ADAL" clId="{BC47A553-844B-4358-A223-DCBF301AACD9}" dt="2023-09-26T14:59:00.636" v="3" actId="14100"/>
          <ac:spMkLst>
            <pc:docMk/>
            <pc:sldMk cId="560491711" sldId="256"/>
            <ac:spMk id="3" creationId="{E3E1FDE3-0E44-2172-9D72-67CD4EFD17CA}"/>
          </ac:spMkLst>
        </pc:spChg>
      </pc:sldChg>
      <pc:sldChg chg="modSp mod">
        <pc:chgData name="Masud, Badrul ENV" userId="b79eb2f9-ea3f-4cd2-80bd-d5b0dad591fd" providerId="ADAL" clId="{BC47A553-844B-4358-A223-DCBF301AACD9}" dt="2023-09-26T19:44:16.694" v="124" actId="1076"/>
        <pc:sldMkLst>
          <pc:docMk/>
          <pc:sldMk cId="3330729828" sldId="279"/>
        </pc:sldMkLst>
        <pc:spChg chg="mod">
          <ac:chgData name="Masud, Badrul ENV" userId="b79eb2f9-ea3f-4cd2-80bd-d5b0dad591fd" providerId="ADAL" clId="{BC47A553-844B-4358-A223-DCBF301AACD9}" dt="2023-09-26T19:44:16.694" v="124" actId="1076"/>
          <ac:spMkLst>
            <pc:docMk/>
            <pc:sldMk cId="3330729828" sldId="279"/>
            <ac:spMk id="14" creationId="{F3D4918E-D058-1C8B-4375-9BD22B37BD2A}"/>
          </ac:spMkLst>
        </pc:spChg>
        <pc:grpChg chg="mod">
          <ac:chgData name="Masud, Badrul ENV" userId="b79eb2f9-ea3f-4cd2-80bd-d5b0dad591fd" providerId="ADAL" clId="{BC47A553-844B-4358-A223-DCBF301AACD9}" dt="2023-09-26T17:45:28.512" v="117" actId="1076"/>
          <ac:grpSpMkLst>
            <pc:docMk/>
            <pc:sldMk cId="3330729828" sldId="279"/>
            <ac:grpSpMk id="27" creationId="{01F425B9-C32F-2295-66D2-F440E0C941A4}"/>
          </ac:grpSpMkLst>
        </pc:grpChg>
        <pc:picChg chg="mod">
          <ac:chgData name="Masud, Badrul ENV" userId="b79eb2f9-ea3f-4cd2-80bd-d5b0dad591fd" providerId="ADAL" clId="{BC47A553-844B-4358-A223-DCBF301AACD9}" dt="2023-09-26T17:45:41.984" v="120" actId="1076"/>
          <ac:picMkLst>
            <pc:docMk/>
            <pc:sldMk cId="3330729828" sldId="279"/>
            <ac:picMk id="7" creationId="{54832D4E-7A72-F390-63AF-B3DEAB3D3FC5}"/>
          </ac:picMkLst>
        </pc:picChg>
        <pc:picChg chg="mod">
          <ac:chgData name="Masud, Badrul ENV" userId="b79eb2f9-ea3f-4cd2-80bd-d5b0dad591fd" providerId="ADAL" clId="{BC47A553-844B-4358-A223-DCBF301AACD9}" dt="2023-09-26T17:45:47.941" v="121" actId="1076"/>
          <ac:picMkLst>
            <pc:docMk/>
            <pc:sldMk cId="3330729828" sldId="279"/>
            <ac:picMk id="9" creationId="{2E6DB6BF-1EC0-3C8A-127E-412476507F80}"/>
          </ac:picMkLst>
        </pc:picChg>
        <pc:picChg chg="mod">
          <ac:chgData name="Masud, Badrul ENV" userId="b79eb2f9-ea3f-4cd2-80bd-d5b0dad591fd" providerId="ADAL" clId="{BC47A553-844B-4358-A223-DCBF301AACD9}" dt="2023-09-26T17:45:51.311" v="122" actId="1076"/>
          <ac:picMkLst>
            <pc:docMk/>
            <pc:sldMk cId="3330729828" sldId="279"/>
            <ac:picMk id="13" creationId="{CB400225-BFF2-E69D-3EFF-3CD0A295F86E}"/>
          </ac:picMkLst>
        </pc:picChg>
        <pc:picChg chg="mod">
          <ac:chgData name="Masud, Badrul ENV" userId="b79eb2f9-ea3f-4cd2-80bd-d5b0dad591fd" providerId="ADAL" clId="{BC47A553-844B-4358-A223-DCBF301AACD9}" dt="2023-09-26T17:45:41.984" v="120" actId="1076"/>
          <ac:picMkLst>
            <pc:docMk/>
            <pc:sldMk cId="3330729828" sldId="279"/>
            <ac:picMk id="18" creationId="{120A73AD-7415-CE4C-B8D2-3E9782ED18B0}"/>
          </ac:picMkLst>
        </pc:picChg>
        <pc:picChg chg="mod">
          <ac:chgData name="Masud, Badrul ENV" userId="b79eb2f9-ea3f-4cd2-80bd-d5b0dad591fd" providerId="ADAL" clId="{BC47A553-844B-4358-A223-DCBF301AACD9}" dt="2023-09-26T17:45:47.941" v="121" actId="1076"/>
          <ac:picMkLst>
            <pc:docMk/>
            <pc:sldMk cId="3330729828" sldId="279"/>
            <ac:picMk id="21" creationId="{E602BAA6-46E0-DC32-8817-1BA7BE470993}"/>
          </ac:picMkLst>
        </pc:picChg>
        <pc:picChg chg="mod">
          <ac:chgData name="Masud, Badrul ENV" userId="b79eb2f9-ea3f-4cd2-80bd-d5b0dad591fd" providerId="ADAL" clId="{BC47A553-844B-4358-A223-DCBF301AACD9}" dt="2023-09-26T17:45:51.311" v="122" actId="1076"/>
          <ac:picMkLst>
            <pc:docMk/>
            <pc:sldMk cId="3330729828" sldId="279"/>
            <ac:picMk id="24" creationId="{0E8ECE97-A594-516E-2AC1-EE035439A2A4}"/>
          </ac:picMkLst>
        </pc:picChg>
      </pc:sldChg>
      <pc:sldChg chg="modSp mod">
        <pc:chgData name="Masud, Badrul ENV" userId="b79eb2f9-ea3f-4cd2-80bd-d5b0dad591fd" providerId="ADAL" clId="{BC47A553-844B-4358-A223-DCBF301AACD9}" dt="2023-09-26T19:52:46.178" v="145" actId="1076"/>
        <pc:sldMkLst>
          <pc:docMk/>
          <pc:sldMk cId="4201368719" sldId="280"/>
        </pc:sldMkLst>
        <pc:spChg chg="mod">
          <ac:chgData name="Masud, Badrul ENV" userId="b79eb2f9-ea3f-4cd2-80bd-d5b0dad591fd" providerId="ADAL" clId="{BC47A553-844B-4358-A223-DCBF301AACD9}" dt="2023-09-26T19:52:42.018" v="144" actId="14100"/>
          <ac:spMkLst>
            <pc:docMk/>
            <pc:sldMk cId="4201368719" sldId="280"/>
            <ac:spMk id="14" creationId="{F3D4918E-D058-1C8B-4375-9BD22B37BD2A}"/>
          </ac:spMkLst>
        </pc:spChg>
        <pc:picChg chg="mod">
          <ac:chgData name="Masud, Badrul ENV" userId="b79eb2f9-ea3f-4cd2-80bd-d5b0dad591fd" providerId="ADAL" clId="{BC47A553-844B-4358-A223-DCBF301AACD9}" dt="2023-09-26T19:52:46.178" v="145" actId="1076"/>
          <ac:picMkLst>
            <pc:docMk/>
            <pc:sldMk cId="4201368719" sldId="280"/>
            <ac:picMk id="4" creationId="{C752D4D9-6B82-A559-E205-96087EEFD2A8}"/>
          </ac:picMkLst>
        </pc:picChg>
      </pc:sldChg>
      <pc:sldChg chg="modSp mod">
        <pc:chgData name="Masud, Badrul ENV" userId="b79eb2f9-ea3f-4cd2-80bd-d5b0dad591fd" providerId="ADAL" clId="{BC47A553-844B-4358-A223-DCBF301AACD9}" dt="2023-09-26T19:54:09.997" v="149" actId="12"/>
        <pc:sldMkLst>
          <pc:docMk/>
          <pc:sldMk cId="3236623940" sldId="281"/>
        </pc:sldMkLst>
        <pc:spChg chg="mod">
          <ac:chgData name="Masud, Badrul ENV" userId="b79eb2f9-ea3f-4cd2-80bd-d5b0dad591fd" providerId="ADAL" clId="{BC47A553-844B-4358-A223-DCBF301AACD9}" dt="2023-09-26T19:54:09.997" v="149" actId="12"/>
          <ac:spMkLst>
            <pc:docMk/>
            <pc:sldMk cId="3236623940" sldId="281"/>
            <ac:spMk id="14" creationId="{F3D4918E-D058-1C8B-4375-9BD22B37BD2A}"/>
          </ac:spMkLst>
        </pc:spChg>
        <pc:picChg chg="mod">
          <ac:chgData name="Masud, Badrul ENV" userId="b79eb2f9-ea3f-4cd2-80bd-d5b0dad591fd" providerId="ADAL" clId="{BC47A553-844B-4358-A223-DCBF301AACD9}" dt="2023-09-26T17:18:41.995" v="45" actId="1076"/>
          <ac:picMkLst>
            <pc:docMk/>
            <pc:sldMk cId="3236623940" sldId="281"/>
            <ac:picMk id="3" creationId="{FA9E2AFA-4873-8877-CCE1-85929C232021}"/>
          </ac:picMkLst>
        </pc:picChg>
        <pc:picChg chg="mod">
          <ac:chgData name="Masud, Badrul ENV" userId="b79eb2f9-ea3f-4cd2-80bd-d5b0dad591fd" providerId="ADAL" clId="{BC47A553-844B-4358-A223-DCBF301AACD9}" dt="2023-09-26T17:18:52.823" v="48" actId="1076"/>
          <ac:picMkLst>
            <pc:docMk/>
            <pc:sldMk cId="3236623940" sldId="281"/>
            <ac:picMk id="5" creationId="{2F7F3765-D2F1-0F6D-9D99-665FE720C143}"/>
          </ac:picMkLst>
        </pc:picChg>
      </pc:sldChg>
      <pc:sldChg chg="modSp mod">
        <pc:chgData name="Masud, Badrul ENV" userId="b79eb2f9-ea3f-4cd2-80bd-d5b0dad591fd" providerId="ADAL" clId="{BC47A553-844B-4358-A223-DCBF301AACD9}" dt="2023-09-26T19:57:19.118" v="167" actId="6549"/>
        <pc:sldMkLst>
          <pc:docMk/>
          <pc:sldMk cId="1188204802" sldId="282"/>
        </pc:sldMkLst>
        <pc:spChg chg="mod">
          <ac:chgData name="Masud, Badrul ENV" userId="b79eb2f9-ea3f-4cd2-80bd-d5b0dad591fd" providerId="ADAL" clId="{BC47A553-844B-4358-A223-DCBF301AACD9}" dt="2023-09-26T19:57:19.118" v="167" actId="6549"/>
          <ac:spMkLst>
            <pc:docMk/>
            <pc:sldMk cId="1188204802" sldId="282"/>
            <ac:spMk id="2" creationId="{15360786-661C-996A-CE64-5545CDBC1F04}"/>
          </ac:spMkLst>
        </pc:spChg>
        <pc:spChg chg="mod">
          <ac:chgData name="Masud, Badrul ENV" userId="b79eb2f9-ea3f-4cd2-80bd-d5b0dad591fd" providerId="ADAL" clId="{BC47A553-844B-4358-A223-DCBF301AACD9}" dt="2023-09-26T19:54:37.399" v="150" actId="1076"/>
          <ac:spMkLst>
            <pc:docMk/>
            <pc:sldMk cId="1188204802" sldId="282"/>
            <ac:spMk id="12" creationId="{98F7AAA7-B822-5A35-6772-C83B3E8898A3}"/>
          </ac:spMkLst>
        </pc:spChg>
        <pc:picChg chg="mod">
          <ac:chgData name="Masud, Badrul ENV" userId="b79eb2f9-ea3f-4cd2-80bd-d5b0dad591fd" providerId="ADAL" clId="{BC47A553-844B-4358-A223-DCBF301AACD9}" dt="2023-09-26T19:54:44.446" v="153" actId="1076"/>
          <ac:picMkLst>
            <pc:docMk/>
            <pc:sldMk cId="1188204802" sldId="282"/>
            <ac:picMk id="13" creationId="{2F1EC4CD-B5F5-8003-89CA-484991412E4B}"/>
          </ac:picMkLst>
        </pc:picChg>
      </pc:sldChg>
      <pc:sldChg chg="modSp mod">
        <pc:chgData name="Masud, Badrul ENV" userId="b79eb2f9-ea3f-4cd2-80bd-d5b0dad591fd" providerId="ADAL" clId="{BC47A553-844B-4358-A223-DCBF301AACD9}" dt="2023-09-26T19:57:23.246" v="168" actId="6549"/>
        <pc:sldMkLst>
          <pc:docMk/>
          <pc:sldMk cId="2765755368" sldId="283"/>
        </pc:sldMkLst>
        <pc:spChg chg="mod">
          <ac:chgData name="Masud, Badrul ENV" userId="b79eb2f9-ea3f-4cd2-80bd-d5b0dad591fd" providerId="ADAL" clId="{BC47A553-844B-4358-A223-DCBF301AACD9}" dt="2023-09-26T19:57:23.246" v="168" actId="6549"/>
          <ac:spMkLst>
            <pc:docMk/>
            <pc:sldMk cId="2765755368" sldId="283"/>
            <ac:spMk id="2" creationId="{15360786-661C-996A-CE64-5545CDBC1F04}"/>
          </ac:spMkLst>
        </pc:spChg>
        <pc:spChg chg="mod">
          <ac:chgData name="Masud, Badrul ENV" userId="b79eb2f9-ea3f-4cd2-80bd-d5b0dad591fd" providerId="ADAL" clId="{BC47A553-844B-4358-A223-DCBF301AACD9}" dt="2023-09-26T19:55:40.109" v="155" actId="14100"/>
          <ac:spMkLst>
            <pc:docMk/>
            <pc:sldMk cId="2765755368" sldId="283"/>
            <ac:spMk id="9" creationId="{AC576C64-7C3B-1F27-DD20-4615B382BB62}"/>
          </ac:spMkLst>
        </pc:spChg>
        <pc:picChg chg="mod">
          <ac:chgData name="Masud, Badrul ENV" userId="b79eb2f9-ea3f-4cd2-80bd-d5b0dad591fd" providerId="ADAL" clId="{BC47A553-844B-4358-A223-DCBF301AACD9}" dt="2023-09-26T17:24:30.441" v="57" actId="1076"/>
          <ac:picMkLst>
            <pc:docMk/>
            <pc:sldMk cId="2765755368" sldId="283"/>
            <ac:picMk id="7" creationId="{88C3C249-40CA-6911-DEBF-94A0AD26F8CB}"/>
          </ac:picMkLst>
        </pc:picChg>
      </pc:sldChg>
      <pc:sldChg chg="modSp mod modNotesTx">
        <pc:chgData name="Masud, Badrul ENV" userId="b79eb2f9-ea3f-4cd2-80bd-d5b0dad591fd" providerId="ADAL" clId="{BC47A553-844B-4358-A223-DCBF301AACD9}" dt="2023-09-26T20:16:26.278" v="256" actId="20577"/>
        <pc:sldMkLst>
          <pc:docMk/>
          <pc:sldMk cId="3982123706" sldId="284"/>
        </pc:sldMkLst>
        <pc:spChg chg="mod">
          <ac:chgData name="Masud, Badrul ENV" userId="b79eb2f9-ea3f-4cd2-80bd-d5b0dad591fd" providerId="ADAL" clId="{BC47A553-844B-4358-A223-DCBF301AACD9}" dt="2023-09-26T19:57:27.758" v="169" actId="6549"/>
          <ac:spMkLst>
            <pc:docMk/>
            <pc:sldMk cId="3982123706" sldId="284"/>
            <ac:spMk id="2" creationId="{15360786-661C-996A-CE64-5545CDBC1F04}"/>
          </ac:spMkLst>
        </pc:spChg>
        <pc:spChg chg="mod">
          <ac:chgData name="Masud, Badrul ENV" userId="b79eb2f9-ea3f-4cd2-80bd-d5b0dad591fd" providerId="ADAL" clId="{BC47A553-844B-4358-A223-DCBF301AACD9}" dt="2023-09-26T20:16:10.583" v="249" actId="14100"/>
          <ac:spMkLst>
            <pc:docMk/>
            <pc:sldMk cId="3982123706" sldId="284"/>
            <ac:spMk id="9" creationId="{AC576C64-7C3B-1F27-DD20-4615B382BB62}"/>
          </ac:spMkLst>
        </pc:spChg>
        <pc:picChg chg="mod">
          <ac:chgData name="Masud, Badrul ENV" userId="b79eb2f9-ea3f-4cd2-80bd-d5b0dad591fd" providerId="ADAL" clId="{BC47A553-844B-4358-A223-DCBF301AACD9}" dt="2023-09-26T17:26:34.460" v="61" actId="1076"/>
          <ac:picMkLst>
            <pc:docMk/>
            <pc:sldMk cId="3982123706" sldId="284"/>
            <ac:picMk id="3" creationId="{331F23E1-6B82-159B-C38B-51BC4CCB4308}"/>
          </ac:picMkLst>
        </pc:picChg>
      </pc:sldChg>
      <pc:sldChg chg="modSp mod">
        <pc:chgData name="Masud, Badrul ENV" userId="b79eb2f9-ea3f-4cd2-80bd-d5b0dad591fd" providerId="ADAL" clId="{BC47A553-844B-4358-A223-DCBF301AACD9}" dt="2023-09-26T19:57:31.342" v="170" actId="6549"/>
        <pc:sldMkLst>
          <pc:docMk/>
          <pc:sldMk cId="1551753515" sldId="285"/>
        </pc:sldMkLst>
        <pc:spChg chg="mod">
          <ac:chgData name="Masud, Badrul ENV" userId="b79eb2f9-ea3f-4cd2-80bd-d5b0dad591fd" providerId="ADAL" clId="{BC47A553-844B-4358-A223-DCBF301AACD9}" dt="2023-09-26T19:57:31.342" v="170" actId="6549"/>
          <ac:spMkLst>
            <pc:docMk/>
            <pc:sldMk cId="1551753515" sldId="285"/>
            <ac:spMk id="2" creationId="{15360786-661C-996A-CE64-5545CDBC1F04}"/>
          </ac:spMkLst>
        </pc:spChg>
        <pc:spChg chg="mod">
          <ac:chgData name="Masud, Badrul ENV" userId="b79eb2f9-ea3f-4cd2-80bd-d5b0dad591fd" providerId="ADAL" clId="{BC47A553-844B-4358-A223-DCBF301AACD9}" dt="2023-09-26T17:28:05.973" v="62" actId="255"/>
          <ac:spMkLst>
            <pc:docMk/>
            <pc:sldMk cId="1551753515" sldId="285"/>
            <ac:spMk id="9" creationId="{AC576C64-7C3B-1F27-DD20-4615B382BB62}"/>
          </ac:spMkLst>
        </pc:spChg>
      </pc:sldChg>
      <pc:sldChg chg="addSp delSp modSp mod">
        <pc:chgData name="Masud, Badrul ENV" userId="b79eb2f9-ea3f-4cd2-80bd-d5b0dad591fd" providerId="ADAL" clId="{BC47A553-844B-4358-A223-DCBF301AACD9}" dt="2023-09-26T20:18:04.407" v="267" actId="165"/>
        <pc:sldMkLst>
          <pc:docMk/>
          <pc:sldMk cId="4159029079" sldId="286"/>
        </pc:sldMkLst>
        <pc:spChg chg="mod">
          <ac:chgData name="Masud, Badrul ENV" userId="b79eb2f9-ea3f-4cd2-80bd-d5b0dad591fd" providerId="ADAL" clId="{BC47A553-844B-4358-A223-DCBF301AACD9}" dt="2023-09-26T19:57:35.790" v="171" actId="6549"/>
          <ac:spMkLst>
            <pc:docMk/>
            <pc:sldMk cId="4159029079" sldId="286"/>
            <ac:spMk id="2" creationId="{15360786-661C-996A-CE64-5545CDBC1F04}"/>
          </ac:spMkLst>
        </pc:spChg>
        <pc:spChg chg="mod topLvl">
          <ac:chgData name="Masud, Badrul ENV" userId="b79eb2f9-ea3f-4cd2-80bd-d5b0dad591fd" providerId="ADAL" clId="{BC47A553-844B-4358-A223-DCBF301AACD9}" dt="2023-09-26T20:18:04.407" v="267" actId="165"/>
          <ac:spMkLst>
            <pc:docMk/>
            <pc:sldMk cId="4159029079" sldId="286"/>
            <ac:spMk id="7" creationId="{DFE9B219-BCC0-51C1-2C59-89C8DCD9BBBE}"/>
          </ac:spMkLst>
        </pc:spChg>
        <pc:spChg chg="mod">
          <ac:chgData name="Masud, Badrul ENV" userId="b79eb2f9-ea3f-4cd2-80bd-d5b0dad591fd" providerId="ADAL" clId="{BC47A553-844B-4358-A223-DCBF301AACD9}" dt="2023-09-26T17:28:18.965" v="63" actId="255"/>
          <ac:spMkLst>
            <pc:docMk/>
            <pc:sldMk cId="4159029079" sldId="286"/>
            <ac:spMk id="9" creationId="{AC576C64-7C3B-1F27-DD20-4615B382BB62}"/>
          </ac:spMkLst>
        </pc:spChg>
        <pc:grpChg chg="add del mod">
          <ac:chgData name="Masud, Badrul ENV" userId="b79eb2f9-ea3f-4cd2-80bd-d5b0dad591fd" providerId="ADAL" clId="{BC47A553-844B-4358-A223-DCBF301AACD9}" dt="2023-09-26T20:18:04.407" v="267" actId="165"/>
          <ac:grpSpMkLst>
            <pc:docMk/>
            <pc:sldMk cId="4159029079" sldId="286"/>
            <ac:grpSpMk id="11" creationId="{79F3AE1B-82E3-E597-B13C-4CFCB7275CD5}"/>
          </ac:grpSpMkLst>
        </pc:grpChg>
        <pc:cxnChg chg="mod topLvl">
          <ac:chgData name="Masud, Badrul ENV" userId="b79eb2f9-ea3f-4cd2-80bd-d5b0dad591fd" providerId="ADAL" clId="{BC47A553-844B-4358-A223-DCBF301AACD9}" dt="2023-09-26T20:18:04.407" v="267" actId="165"/>
          <ac:cxnSpMkLst>
            <pc:docMk/>
            <pc:sldMk cId="4159029079" sldId="286"/>
            <ac:cxnSpMk id="10" creationId="{EA0D305F-970A-0014-1BA5-512F0E5368E6}"/>
          </ac:cxnSpMkLst>
        </pc:cxnChg>
      </pc:sldChg>
      <pc:sldChg chg="modSp mod">
        <pc:chgData name="Masud, Badrul ENV" userId="b79eb2f9-ea3f-4cd2-80bd-d5b0dad591fd" providerId="ADAL" clId="{BC47A553-844B-4358-A223-DCBF301AACD9}" dt="2023-09-26T17:43:47.682" v="114" actId="1076"/>
        <pc:sldMkLst>
          <pc:docMk/>
          <pc:sldMk cId="551549052" sldId="287"/>
        </pc:sldMkLst>
        <pc:spChg chg="mod">
          <ac:chgData name="Masud, Badrul ENV" userId="b79eb2f9-ea3f-4cd2-80bd-d5b0dad591fd" providerId="ADAL" clId="{BC47A553-844B-4358-A223-DCBF301AACD9}" dt="2023-09-26T17:43:47.682" v="114" actId="1076"/>
          <ac:spMkLst>
            <pc:docMk/>
            <pc:sldMk cId="551549052" sldId="287"/>
            <ac:spMk id="2" creationId="{15360786-661C-996A-CE64-5545CDBC1F04}"/>
          </ac:spMkLst>
        </pc:spChg>
      </pc:sldChg>
      <pc:sldChg chg="modSp mod">
        <pc:chgData name="Masud, Badrul ENV" userId="b79eb2f9-ea3f-4cd2-80bd-d5b0dad591fd" providerId="ADAL" clId="{BC47A553-844B-4358-A223-DCBF301AACD9}" dt="2023-09-26T19:44:00.938" v="123" actId="207"/>
        <pc:sldMkLst>
          <pc:docMk/>
          <pc:sldMk cId="4130610044" sldId="288"/>
        </pc:sldMkLst>
        <pc:spChg chg="mod">
          <ac:chgData name="Masud, Badrul ENV" userId="b79eb2f9-ea3f-4cd2-80bd-d5b0dad591fd" providerId="ADAL" clId="{BC47A553-844B-4358-A223-DCBF301AACD9}" dt="2023-09-26T19:44:00.938" v="123" actId="207"/>
          <ac:spMkLst>
            <pc:docMk/>
            <pc:sldMk cId="4130610044" sldId="288"/>
            <ac:spMk id="14" creationId="{F3D4918E-D058-1C8B-4375-9BD22B37BD2A}"/>
          </ac:spMkLst>
        </pc:spChg>
        <pc:picChg chg="mod">
          <ac:chgData name="Masud, Badrul ENV" userId="b79eb2f9-ea3f-4cd2-80bd-d5b0dad591fd" providerId="ADAL" clId="{BC47A553-844B-4358-A223-DCBF301AACD9}" dt="2023-09-26T17:13:51.981" v="13" actId="1076"/>
          <ac:picMkLst>
            <pc:docMk/>
            <pc:sldMk cId="4130610044" sldId="288"/>
            <ac:picMk id="4" creationId="{D87EFC74-5E10-9F87-0234-13E4A0DCB170}"/>
          </ac:picMkLst>
        </pc:picChg>
        <pc:picChg chg="mod">
          <ac:chgData name="Masud, Badrul ENV" userId="b79eb2f9-ea3f-4cd2-80bd-d5b0dad591fd" providerId="ADAL" clId="{BC47A553-844B-4358-A223-DCBF301AACD9}" dt="2023-09-26T17:13:51.981" v="13" actId="1076"/>
          <ac:picMkLst>
            <pc:docMk/>
            <pc:sldMk cId="4130610044" sldId="288"/>
            <ac:picMk id="6" creationId="{77AE0EA0-34FB-FFFE-B897-D41672845BA1}"/>
          </ac:picMkLst>
        </pc:picChg>
      </pc:sldChg>
      <pc:sldChg chg="modSp mod">
        <pc:chgData name="Masud, Badrul ENV" userId="b79eb2f9-ea3f-4cd2-80bd-d5b0dad591fd" providerId="ADAL" clId="{BC47A553-844B-4358-A223-DCBF301AACD9}" dt="2023-09-26T20:20:02.948" v="281" actId="20577"/>
        <pc:sldMkLst>
          <pc:docMk/>
          <pc:sldMk cId="1046229328" sldId="289"/>
        </pc:sldMkLst>
        <pc:spChg chg="mod">
          <ac:chgData name="Masud, Badrul ENV" userId="b79eb2f9-ea3f-4cd2-80bd-d5b0dad591fd" providerId="ADAL" clId="{BC47A553-844B-4358-A223-DCBF301AACD9}" dt="2023-09-26T17:43:35.627" v="113" actId="20577"/>
          <ac:spMkLst>
            <pc:docMk/>
            <pc:sldMk cId="1046229328" sldId="289"/>
            <ac:spMk id="2" creationId="{15360786-661C-996A-CE64-5545CDBC1F04}"/>
          </ac:spMkLst>
        </pc:spChg>
        <pc:spChg chg="mod">
          <ac:chgData name="Masud, Badrul ENV" userId="b79eb2f9-ea3f-4cd2-80bd-d5b0dad591fd" providerId="ADAL" clId="{BC47A553-844B-4358-A223-DCBF301AACD9}" dt="2023-09-26T20:20:02.948" v="281" actId="20577"/>
          <ac:spMkLst>
            <pc:docMk/>
            <pc:sldMk cId="1046229328" sldId="289"/>
            <ac:spMk id="14" creationId="{F3D4918E-D058-1C8B-4375-9BD22B37BD2A}"/>
          </ac:spMkLst>
        </pc:spChg>
      </pc:sldChg>
      <pc:sldChg chg="addSp delSp modSp new mod ord">
        <pc:chgData name="Masud, Badrul ENV" userId="b79eb2f9-ea3f-4cd2-80bd-d5b0dad591fd" providerId="ADAL" clId="{BC47A553-844B-4358-A223-DCBF301AACD9}" dt="2023-09-26T19:57:10.922" v="166" actId="255"/>
        <pc:sldMkLst>
          <pc:docMk/>
          <pc:sldMk cId="3674612550" sldId="290"/>
        </pc:sldMkLst>
        <pc:spChg chg="del">
          <ac:chgData name="Masud, Badrul ENV" userId="b79eb2f9-ea3f-4cd2-80bd-d5b0dad591fd" providerId="ADAL" clId="{BC47A553-844B-4358-A223-DCBF301AACD9}" dt="2023-09-26T19:56:57.370" v="160" actId="478"/>
          <ac:spMkLst>
            <pc:docMk/>
            <pc:sldMk cId="3674612550" sldId="290"/>
            <ac:spMk id="2" creationId="{DE6EB1A4-2946-E299-74AB-F08DED68AADE}"/>
          </ac:spMkLst>
        </pc:spChg>
        <pc:spChg chg="del">
          <ac:chgData name="Masud, Badrul ENV" userId="b79eb2f9-ea3f-4cd2-80bd-d5b0dad591fd" providerId="ADAL" clId="{BC47A553-844B-4358-A223-DCBF301AACD9}" dt="2023-09-26T19:56:56.714" v="159" actId="478"/>
          <ac:spMkLst>
            <pc:docMk/>
            <pc:sldMk cId="3674612550" sldId="290"/>
            <ac:spMk id="3" creationId="{920E1348-966D-AB91-5408-DACFCEBBA40F}"/>
          </ac:spMkLst>
        </pc:spChg>
        <pc:spChg chg="add mod">
          <ac:chgData name="Masud, Badrul ENV" userId="b79eb2f9-ea3f-4cd2-80bd-d5b0dad591fd" providerId="ADAL" clId="{BC47A553-844B-4358-A223-DCBF301AACD9}" dt="2023-09-26T19:57:10.922" v="166" actId="255"/>
          <ac:spMkLst>
            <pc:docMk/>
            <pc:sldMk cId="3674612550" sldId="290"/>
            <ac:spMk id="4" creationId="{2DE1E147-6196-3526-1807-EE809F169D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D22FC-CA16-4387-8364-F14A33CEE8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23FA-9E96-4A6A-B2F8-DEA7221C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A heavy tail (the shape parameter of GPD is greater than zero) implies a higher probability of more frequent extreme events.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Reason: enhanced tropical convective precipitation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7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9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3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1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5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A23FA-9E96-4A6A-B2F8-DEA7221C1C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9ED3-D129-E30F-768D-706CACC0E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73B09-62A9-FF5F-F22F-B7CB7F088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9564-383A-631D-2D6C-90865D6D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C1B87-9B2E-5FBB-A239-01B01AD0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FF957-5839-B97A-0E42-06878618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D597-106A-E822-CB0C-E891BC57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A3C80-D06C-6C00-293F-D58433C1E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A557-2831-244D-16AC-209204AA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8DD8-9607-8610-F3E9-33D8BEE8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82FD5-BDB1-947D-B454-23DE6158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4E8340-07BC-EF59-0588-2BB698DE1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5AF05-356D-5BEA-95FA-4023019E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D6DD-BB68-EC7F-2C7E-797C7D1F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60D64-F953-B61B-76BA-E84FB6DC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F5C6-0A25-3AF0-3EB3-E29A1B37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0AE2-65FD-5287-7AFF-65CE0D7D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BBDC6-50E7-B81E-BD79-406162859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261B4-9F72-F2E6-0087-31009A00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EB10E-CF4E-E6CF-6633-8E41B794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26C9-8234-40BE-F90C-E3AFDA17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9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A111-3A18-726A-8AA9-50AF9F9B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33569-55E5-E4C5-8C35-0A02F4AB0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FDE7-17F8-FB74-22A0-4159A68C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A272-7728-76A6-6CC4-363881C3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DD9CC-DB43-B5DF-E2EF-7C275FC5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BBDD-28B2-7E63-55DB-1058B782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5253-5A04-F328-3CF2-49F88DE64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60E55-F958-37BB-83AA-61359766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C076E-D3A6-31E6-206F-3E343940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D2798-5766-1A43-B458-B4F6CDEA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EBA0E-42E9-D042-195F-1CC38278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270F-50F1-C13D-A619-042101E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32F3E-99AB-E7D9-D250-C2E5C42EB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156C0-3A83-FEB0-7020-EDDA6CB9C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CE5EE-E2D7-795E-F2DA-8613FDC93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3935B-5247-2CF8-E952-0F4C3D8FF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3914A-F3E8-804C-270A-BF7D37D7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7290-5C68-1637-D186-A3893A15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E54CD-16F2-1F65-1143-A6E08987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E3F9-9FF1-3F49-7624-276C0081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8111D-E116-5A03-A631-AC27BAF0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002E-CCB5-78BD-6A74-5F69F62A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6C26-3A2B-5584-72FE-8EE1D7AA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8CA2F-8787-A1AD-E285-5FB3BDE8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B239C-0CAC-73B1-FF7C-50BE726B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AC58E-7B9D-DF33-94EB-DDAFE74E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9605-27E9-B066-B265-905A64BE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EBFB-3781-AB20-A31A-908156290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84475-AF7F-A28F-BD08-67C98C083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A3419-3239-2ACD-72A3-1B148E61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8D04A-AE13-E533-9181-E647BE9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403C-10D5-1417-F944-3755DDFE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9CD2-A22E-CD3A-2D2B-06D7CA40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0D6FE-826F-C73C-75F1-9C71A0409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96337-84C8-BC01-1E5B-5D36D7918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C7E68-0037-314F-FECB-DCAA74B1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487EA-20E0-F8EA-5AB0-C74A19E1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7108E-00BD-320B-F566-5FADF363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0D131-4586-18EB-C128-8D4A497C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8074-27AC-3912-B71B-EF0A1ED5D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6336-E498-25C5-4F90-45DCCAA65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F0E8-94D0-4A11-AB5B-EF09328A228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784C-F5E8-5032-E493-0442C2CE0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C5C92-2A9C-F6A7-D72D-61AF2A133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3AD8-F6D7-4BB4-93A2-3CB978183E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E7F16-6F0D-4BD7-A0A7-4C6DAFC28BF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690360"/>
            <a:ext cx="15081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56512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fif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and white land&#10;&#10;Description automatically generated">
            <a:extLst>
              <a:ext uri="{FF2B5EF4-FFF2-40B4-BE49-F238E27FC236}">
                <a16:creationId xmlns:a16="http://schemas.microsoft.com/office/drawing/2014/main" id="{A5319B53-EB8B-B066-9B42-2BC8BBEE2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9091" r="253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29CBF-EC03-7F4E-E08A-C310B74C7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10914367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600" b="1" dirty="0"/>
              <a:t>Future Floods in the Brahmaputra River Basin based on Multi-Model Ensemble of CMIP6 Projections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1FDE3-0E44-2172-9D72-67CD4EFD1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638550" cy="1208141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Zahidul Islam</a:t>
            </a:r>
            <a:r>
              <a:rPr lang="en-US" sz="2800" dirty="0"/>
              <a:t>, Ph.D., P.Eng</a:t>
            </a:r>
          </a:p>
          <a:p>
            <a:pPr algn="l"/>
            <a:r>
              <a:rPr lang="en-US" sz="2800" b="1" dirty="0"/>
              <a:t>Badrul </a:t>
            </a:r>
            <a:r>
              <a:rPr lang="en-US" sz="2800" b="1" dirty="0" err="1"/>
              <a:t>Masud</a:t>
            </a:r>
            <a:r>
              <a:rPr lang="en-US" sz="2800" dirty="0"/>
              <a:t>, Ph.D., P.Eng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49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Extreme Precipitation  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576C64-7C3B-1F27-DD20-4615B382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364"/>
            <a:ext cx="5038618" cy="2653908"/>
          </a:xfrm>
        </p:spPr>
        <p:txBody>
          <a:bodyPr>
            <a:normAutofit/>
          </a:bodyPr>
          <a:lstStyle/>
          <a:p>
            <a:r>
              <a:rPr lang="en-US" sz="2600" dirty="0"/>
              <a:t>Tail Index (a statistical term) is a measure of more frequent extreme precipitation </a:t>
            </a:r>
          </a:p>
          <a:p>
            <a:r>
              <a:rPr lang="en-US" sz="2600" dirty="0"/>
              <a:t>Positive values (</a:t>
            </a:r>
            <a:r>
              <a:rPr lang="en-US" sz="2600" dirty="0">
                <a:highlight>
                  <a:srgbClr val="FFFF00"/>
                </a:highlight>
              </a:rPr>
              <a:t>shades of yellow</a:t>
            </a:r>
            <a:r>
              <a:rPr lang="en-US" sz="2600" dirty="0"/>
              <a:t>) signify </a:t>
            </a:r>
            <a:r>
              <a:rPr lang="en-US" sz="2600" b="1" dirty="0"/>
              <a:t>more frequent </a:t>
            </a:r>
            <a:r>
              <a:rPr lang="en-US" sz="2600" dirty="0"/>
              <a:t>extreme events</a:t>
            </a:r>
          </a:p>
        </p:txBody>
      </p:sp>
      <p:pic>
        <p:nvPicPr>
          <p:cNvPr id="3" name="Content Placeholder 6" descr="A group of maps with different colored dots&#10;&#10;Description automatically generated with medium confidence">
            <a:extLst>
              <a:ext uri="{FF2B5EF4-FFF2-40B4-BE49-F238E27FC236}">
                <a16:creationId xmlns:a16="http://schemas.microsoft.com/office/drawing/2014/main" id="{331F23E1-6B82-159B-C38B-51BC4CCB4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56" y="1835313"/>
            <a:ext cx="59436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2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Peak Flows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576C64-7C3B-1F27-DD20-4615B382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7485" cy="799241"/>
          </a:xfrm>
        </p:spPr>
        <p:txBody>
          <a:bodyPr>
            <a:normAutofit/>
          </a:bodyPr>
          <a:lstStyle/>
          <a:p>
            <a:r>
              <a:rPr lang="en-US" sz="2600" dirty="0"/>
              <a:t>General </a:t>
            </a:r>
            <a:r>
              <a:rPr lang="en-US" sz="2600" b="1" dirty="0"/>
              <a:t>increasing</a:t>
            </a:r>
            <a:r>
              <a:rPr lang="en-US" sz="2600" dirty="0"/>
              <a:t> trend 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Content Placeholder 8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101F2ECD-1D55-AAB3-12F8-570CA9AAF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" y="2759542"/>
            <a:ext cx="11936061" cy="39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5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River Stage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576C64-7C3B-1F27-DD20-4615B382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7485" cy="799241"/>
          </a:xfrm>
        </p:spPr>
        <p:txBody>
          <a:bodyPr>
            <a:normAutofit/>
          </a:bodyPr>
          <a:lstStyle/>
          <a:p>
            <a:r>
              <a:rPr lang="en-US" sz="2600" dirty="0"/>
              <a:t>General </a:t>
            </a:r>
            <a:r>
              <a:rPr lang="en-US" sz="2600" b="1" dirty="0"/>
              <a:t>increasing</a:t>
            </a:r>
            <a:r>
              <a:rPr lang="en-US" sz="2600" dirty="0"/>
              <a:t> trend 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3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6551EB3B-FB14-AF9B-0424-2E4136D8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1" y="2606391"/>
            <a:ext cx="11773109" cy="39070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F3AE1B-82E3-E597-B13C-4CFCB7275CD5}"/>
              </a:ext>
            </a:extLst>
          </p:cNvPr>
          <p:cNvGrpSpPr/>
          <p:nvPr/>
        </p:nvGrpSpPr>
        <p:grpSpPr>
          <a:xfrm>
            <a:off x="838200" y="3626310"/>
            <a:ext cx="2440176" cy="914400"/>
            <a:chOff x="838200" y="3626310"/>
            <a:chExt cx="2440176" cy="914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E9B219-BCC0-51C1-2C59-89C8DCD9BBBE}"/>
                </a:ext>
              </a:extLst>
            </p:cNvPr>
            <p:cNvSpPr txBox="1"/>
            <p:nvPr/>
          </p:nvSpPr>
          <p:spPr>
            <a:xfrm>
              <a:off x="1087583" y="3626310"/>
              <a:ext cx="2190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Current Danger Level</a:t>
              </a:r>
              <a:endParaRPr lang="en-CA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A0D305F-970A-0014-1BA5-512F0E5368E6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838200" y="3810976"/>
              <a:ext cx="249383" cy="7297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02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664"/>
            <a:ext cx="10515600" cy="88832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 (Takeaways) </a:t>
            </a: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3D4918E-D058-1C8B-4375-9BD22B37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65" y="2030032"/>
            <a:ext cx="10515600" cy="3857060"/>
          </a:xfrm>
        </p:spPr>
        <p:txBody>
          <a:bodyPr>
            <a:noAutofit/>
          </a:bodyPr>
          <a:lstStyle/>
          <a:p>
            <a:r>
              <a:rPr lang="en-US" dirty="0"/>
              <a:t>Mean annual precipitation is </a:t>
            </a:r>
            <a:r>
              <a:rPr lang="en-US" dirty="0">
                <a:solidFill>
                  <a:schemeClr val="accent1"/>
                </a:solidFill>
              </a:rPr>
              <a:t>expected to increase </a:t>
            </a:r>
            <a:r>
              <a:rPr lang="en-US" dirty="0"/>
              <a:t>from 7.5 % to 19% (sustainability to fossil fuel-intensive scenario) at the end of the 21</a:t>
            </a:r>
            <a:r>
              <a:rPr lang="en-US" baseline="30000" dirty="0"/>
              <a:t>st</a:t>
            </a:r>
            <a:r>
              <a:rPr lang="en-US" dirty="0"/>
              <a:t> Century </a:t>
            </a:r>
          </a:p>
          <a:p>
            <a:endParaRPr lang="en-US" sz="1500" dirty="0"/>
          </a:p>
          <a:p>
            <a:r>
              <a:rPr lang="en-US" dirty="0">
                <a:solidFill>
                  <a:schemeClr val="accent1"/>
                </a:solidFill>
              </a:rPr>
              <a:t>More frequent extreme precipitation events </a:t>
            </a:r>
            <a:r>
              <a:rPr lang="en-US" dirty="0"/>
              <a:t>are projected to occur </a:t>
            </a:r>
          </a:p>
          <a:p>
            <a:endParaRPr lang="en-US" sz="1500" dirty="0"/>
          </a:p>
          <a:p>
            <a:r>
              <a:rPr lang="en-US" dirty="0"/>
              <a:t>For 1.5-degree global warming in a fossil fuel-intensive world, the flood discharge in the Brahmaputra River at </a:t>
            </a:r>
            <a:r>
              <a:rPr lang="en-US" dirty="0" err="1"/>
              <a:t>Bahadurabad</a:t>
            </a:r>
            <a:r>
              <a:rPr lang="en-US" dirty="0"/>
              <a:t> is projected to </a:t>
            </a:r>
            <a:r>
              <a:rPr lang="en-US" dirty="0">
                <a:solidFill>
                  <a:schemeClr val="accent1"/>
                </a:solidFill>
              </a:rPr>
              <a:t>increase by 39% </a:t>
            </a:r>
            <a:r>
              <a:rPr lang="en-US" dirty="0"/>
              <a:t>at the end of the 21</a:t>
            </a:r>
            <a:r>
              <a:rPr lang="en-US" baseline="30000" dirty="0"/>
              <a:t>st</a:t>
            </a:r>
            <a:r>
              <a:rPr lang="en-US" dirty="0"/>
              <a:t> Century </a:t>
            </a:r>
          </a:p>
        </p:txBody>
      </p:sp>
    </p:spTree>
    <p:extLst>
      <p:ext uri="{BB962C8B-B14F-4D97-AF65-F5344CB8AC3E}">
        <p14:creationId xmlns:p14="http://schemas.microsoft.com/office/powerpoint/2010/main" val="104622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3" y="1269252"/>
            <a:ext cx="10515600" cy="88832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6C5A12-6B9C-7294-5FC3-2F5BDDC2AAEF}"/>
              </a:ext>
            </a:extLst>
          </p:cNvPr>
          <p:cNvGrpSpPr/>
          <p:nvPr/>
        </p:nvGrpSpPr>
        <p:grpSpPr>
          <a:xfrm>
            <a:off x="1048456" y="2933466"/>
            <a:ext cx="10135391" cy="2416267"/>
            <a:chOff x="1038065" y="1894727"/>
            <a:chExt cx="10135391" cy="2416267"/>
          </a:xfrm>
        </p:grpSpPr>
        <p:pic>
          <p:nvPicPr>
            <p:cNvPr id="31" name="Picture 2" descr="Md. Khalequzzaman, Ph.D. | Bloomsburg University">
              <a:extLst>
                <a:ext uri="{FF2B5EF4-FFF2-40B4-BE49-F238E27FC236}">
                  <a16:creationId xmlns:a16="http://schemas.microsoft.com/office/drawing/2014/main" id="{B06DF948-4910-5DC9-7603-6466A56536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 r="6731"/>
            <a:stretch/>
          </p:blipFill>
          <p:spPr bwMode="auto">
            <a:xfrm>
              <a:off x="1038065" y="1907783"/>
              <a:ext cx="1800000" cy="2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B7A13F-DB6A-62F0-AEA7-03C286311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703" r="20703"/>
            <a:stretch/>
          </p:blipFill>
          <p:spPr>
            <a:xfrm>
              <a:off x="7274318" y="1910994"/>
              <a:ext cx="1800000" cy="2400000"/>
            </a:xfrm>
            <a:prstGeom prst="rect">
              <a:avLst/>
            </a:prstGeom>
          </p:spPr>
        </p:pic>
        <p:pic>
          <p:nvPicPr>
            <p:cNvPr id="34" name="Picture 33" descr="A person in a suit&#10;&#10;Description automatically generated">
              <a:extLst>
                <a:ext uri="{FF2B5EF4-FFF2-40B4-BE49-F238E27FC236}">
                  <a16:creationId xmlns:a16="http://schemas.microsoft.com/office/drawing/2014/main" id="{7E160EBC-748E-E0F5-6589-3687DF1EA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5162818" y="1910778"/>
              <a:ext cx="1800000" cy="2400000"/>
            </a:xfrm>
            <a:prstGeom prst="rect">
              <a:avLst/>
            </a:prstGeom>
          </p:spPr>
        </p:pic>
        <p:pic>
          <p:nvPicPr>
            <p:cNvPr id="35" name="Picture 34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D8689217-BBB5-75F0-A5AD-D5B3AA202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3087438" y="1910779"/>
              <a:ext cx="1800000" cy="2400000"/>
            </a:xfrm>
            <a:prstGeom prst="rect">
              <a:avLst/>
            </a:prstGeom>
          </p:spPr>
        </p:pic>
        <p:pic>
          <p:nvPicPr>
            <p:cNvPr id="36" name="Picture 4" descr="Mostafa ALI | Professor | PhD in Water Resources Engineering | Bangladesh  University of Engineering and Technology, Dhaka | BUET | Department of  Water Resources Engineering | Research profile">
              <a:extLst>
                <a:ext uri="{FF2B5EF4-FFF2-40B4-BE49-F238E27FC236}">
                  <a16:creationId xmlns:a16="http://schemas.microsoft.com/office/drawing/2014/main" id="{F9DD64DC-A5B7-EAD7-3547-2B7C8CC4DA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 bwMode="auto">
            <a:xfrm>
              <a:off x="9373456" y="1894727"/>
              <a:ext cx="1800000" cy="2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0EB558C-8DD5-A688-07D3-86ABDD84D401}"/>
              </a:ext>
            </a:extLst>
          </p:cNvPr>
          <p:cNvSpPr txBox="1"/>
          <p:nvPr/>
        </p:nvSpPr>
        <p:spPr>
          <a:xfrm>
            <a:off x="770330" y="5623934"/>
            <a:ext cx="1080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 Left: Prof. Md. </a:t>
            </a:r>
            <a:r>
              <a:rPr lang="en-US" i="1" dirty="0" err="1"/>
              <a:t>Khalequzzaman</a:t>
            </a:r>
            <a:r>
              <a:rPr lang="en-US" i="1" dirty="0"/>
              <a:t>, Dr. Badrul </a:t>
            </a:r>
            <a:r>
              <a:rPr lang="en-US" i="1" dirty="0" err="1"/>
              <a:t>Masud</a:t>
            </a:r>
            <a:r>
              <a:rPr lang="en-US" i="1" dirty="0"/>
              <a:t>, Dr. Zahidul Islam, Dr. Sarfaraz Alam, Prof. Md. Mostafa Ali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55154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Team 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6C5A12-6B9C-7294-5FC3-2F5BDDC2AAEF}"/>
              </a:ext>
            </a:extLst>
          </p:cNvPr>
          <p:cNvGrpSpPr/>
          <p:nvPr/>
        </p:nvGrpSpPr>
        <p:grpSpPr>
          <a:xfrm>
            <a:off x="1038065" y="1925549"/>
            <a:ext cx="10135391" cy="2416267"/>
            <a:chOff x="1038065" y="1894727"/>
            <a:chExt cx="10135391" cy="2416267"/>
          </a:xfrm>
        </p:grpSpPr>
        <p:pic>
          <p:nvPicPr>
            <p:cNvPr id="31" name="Picture 2" descr="Md. Khalequzzaman, Ph.D. | Bloomsburg University">
              <a:extLst>
                <a:ext uri="{FF2B5EF4-FFF2-40B4-BE49-F238E27FC236}">
                  <a16:creationId xmlns:a16="http://schemas.microsoft.com/office/drawing/2014/main" id="{B06DF948-4910-5DC9-7603-6466A56536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 r="6731"/>
            <a:stretch/>
          </p:blipFill>
          <p:spPr bwMode="auto">
            <a:xfrm>
              <a:off x="1038065" y="1907783"/>
              <a:ext cx="1800000" cy="2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B7A13F-DB6A-62F0-AEA7-03C286311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703" r="20703"/>
            <a:stretch/>
          </p:blipFill>
          <p:spPr>
            <a:xfrm>
              <a:off x="7274318" y="1910994"/>
              <a:ext cx="1800000" cy="2400000"/>
            </a:xfrm>
            <a:prstGeom prst="rect">
              <a:avLst/>
            </a:prstGeom>
          </p:spPr>
        </p:pic>
        <p:pic>
          <p:nvPicPr>
            <p:cNvPr id="34" name="Picture 33" descr="A person in a suit&#10;&#10;Description automatically generated">
              <a:extLst>
                <a:ext uri="{FF2B5EF4-FFF2-40B4-BE49-F238E27FC236}">
                  <a16:creationId xmlns:a16="http://schemas.microsoft.com/office/drawing/2014/main" id="{7E160EBC-748E-E0F5-6589-3687DF1EA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5162818" y="1910778"/>
              <a:ext cx="1800000" cy="2400000"/>
            </a:xfrm>
            <a:prstGeom prst="rect">
              <a:avLst/>
            </a:prstGeom>
          </p:spPr>
        </p:pic>
        <p:pic>
          <p:nvPicPr>
            <p:cNvPr id="35" name="Picture 34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D8689217-BBB5-75F0-A5AD-D5B3AA202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3087438" y="1910779"/>
              <a:ext cx="1800000" cy="2400000"/>
            </a:xfrm>
            <a:prstGeom prst="rect">
              <a:avLst/>
            </a:prstGeom>
          </p:spPr>
        </p:pic>
        <p:pic>
          <p:nvPicPr>
            <p:cNvPr id="36" name="Picture 4" descr="Mostafa ALI | Professor | PhD in Water Resources Engineering | Bangladesh  University of Engineering and Technology, Dhaka | BUET | Department of  Water Resources Engineering | Research profile">
              <a:extLst>
                <a:ext uri="{FF2B5EF4-FFF2-40B4-BE49-F238E27FC236}">
                  <a16:creationId xmlns:a16="http://schemas.microsoft.com/office/drawing/2014/main" id="{F9DD64DC-A5B7-EAD7-3547-2B7C8CC4DA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 bwMode="auto">
            <a:xfrm>
              <a:off x="9373456" y="1894727"/>
              <a:ext cx="1800000" cy="2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0EB558C-8DD5-A688-07D3-86ABDD84D401}"/>
              </a:ext>
            </a:extLst>
          </p:cNvPr>
          <p:cNvSpPr txBox="1"/>
          <p:nvPr/>
        </p:nvSpPr>
        <p:spPr>
          <a:xfrm>
            <a:off x="791111" y="5270643"/>
            <a:ext cx="11137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 Left: Prof. Md. </a:t>
            </a:r>
            <a:r>
              <a:rPr lang="en-US" i="1" dirty="0" err="1"/>
              <a:t>Khalequzzaman</a:t>
            </a:r>
            <a:r>
              <a:rPr lang="en-US" i="1" dirty="0"/>
              <a:t>, </a:t>
            </a:r>
            <a:r>
              <a:rPr lang="en-US" b="1" i="1" dirty="0"/>
              <a:t>Dr. Badrul </a:t>
            </a:r>
            <a:r>
              <a:rPr lang="en-US" b="1" i="1" dirty="0" err="1"/>
              <a:t>Masud</a:t>
            </a:r>
            <a:r>
              <a:rPr lang="en-US" b="1" i="1" dirty="0"/>
              <a:t>*</a:t>
            </a:r>
            <a:r>
              <a:rPr lang="en-US" i="1" dirty="0"/>
              <a:t>, </a:t>
            </a:r>
            <a:r>
              <a:rPr lang="en-US" b="1" i="1" dirty="0"/>
              <a:t>Dr. Zahidul Islam*</a:t>
            </a:r>
            <a:r>
              <a:rPr lang="en-US" i="1" dirty="0"/>
              <a:t>, Dr. Sarfaraz Alam, Prof. Md. Mostafa Ali</a:t>
            </a:r>
          </a:p>
          <a:p>
            <a:endParaRPr lang="en-US" i="1" dirty="0"/>
          </a:p>
          <a:p>
            <a:r>
              <a:rPr lang="en-US" b="1" i="1" dirty="0"/>
              <a:t>*Presenting Author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375514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3D4918E-D058-1C8B-4375-9BD22B37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183"/>
            <a:ext cx="10853791" cy="160129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Increased floods </a:t>
            </a:r>
            <a:r>
              <a:rPr lang="en-US" sz="2600" dirty="0"/>
              <a:t>and droughts, together with heat stress, will have an adverse impact on food availability and prices, resulting in increased undernourishment in South and Southeast Asia (</a:t>
            </a:r>
            <a:r>
              <a:rPr lang="en-US" sz="2600" dirty="0">
                <a:solidFill>
                  <a:srgbClr val="C00000"/>
                </a:solidFill>
              </a:rPr>
              <a:t>IPCC AR6: high confidence</a:t>
            </a:r>
            <a:r>
              <a:rPr lang="en-US" sz="26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EFC74-5E10-9F87-0234-13E4A0DC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85" y="2786446"/>
            <a:ext cx="6480000" cy="3150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E0EA0-34FB-FFFE-B897-D41672845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335" y="3482553"/>
            <a:ext cx="6480000" cy="31315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588C20A-409B-0A1B-C272-F5F2D860BEBC}"/>
              </a:ext>
            </a:extLst>
          </p:cNvPr>
          <p:cNvSpPr/>
          <p:nvPr/>
        </p:nvSpPr>
        <p:spPr>
          <a:xfrm>
            <a:off x="4337535" y="3468241"/>
            <a:ext cx="660494" cy="66734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416A78-6C0F-E6C7-A1DE-C804486D3040}"/>
              </a:ext>
            </a:extLst>
          </p:cNvPr>
          <p:cNvSpPr/>
          <p:nvPr/>
        </p:nvSpPr>
        <p:spPr>
          <a:xfrm>
            <a:off x="8770989" y="4659731"/>
            <a:ext cx="660494" cy="66734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E7FB3-F6B4-7DC7-3811-8CD7B25581C9}"/>
              </a:ext>
            </a:extLst>
          </p:cNvPr>
          <p:cNvSpPr txBox="1"/>
          <p:nvPr/>
        </p:nvSpPr>
        <p:spPr>
          <a:xfrm>
            <a:off x="3470563" y="2982191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Fluvial Flooding 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CF9B2-C570-F2B6-283D-6A58C4E0BFC5}"/>
              </a:ext>
            </a:extLst>
          </p:cNvPr>
          <p:cNvSpPr txBox="1"/>
          <p:nvPr/>
        </p:nvSpPr>
        <p:spPr>
          <a:xfrm>
            <a:off x="9327572" y="3778826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Pluvial Flooding 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1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Integrity</a:t>
            </a: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3D4918E-D058-1C8B-4375-9BD22B37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622"/>
            <a:ext cx="10515600" cy="499919"/>
          </a:xfrm>
        </p:spPr>
        <p:txBody>
          <a:bodyPr>
            <a:normAutofit/>
          </a:bodyPr>
          <a:lstStyle/>
          <a:p>
            <a:r>
              <a:rPr lang="en-US" sz="2600" dirty="0"/>
              <a:t>Results and Methods presented here are </a:t>
            </a:r>
            <a:r>
              <a:rPr lang="en-US" sz="2600" b="1" dirty="0"/>
              <a:t>peer-reviewed</a:t>
            </a:r>
            <a:endParaRPr lang="en-CA" sz="26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F425B9-C32F-2295-66D2-F440E0C941A4}"/>
              </a:ext>
            </a:extLst>
          </p:cNvPr>
          <p:cNvGrpSpPr/>
          <p:nvPr/>
        </p:nvGrpSpPr>
        <p:grpSpPr>
          <a:xfrm>
            <a:off x="1013886" y="1747752"/>
            <a:ext cx="9577048" cy="5241414"/>
            <a:chOff x="1149971" y="2611713"/>
            <a:chExt cx="9577048" cy="524141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76A039-36EF-8806-FBB5-BA695BD542FA}"/>
                </a:ext>
              </a:extLst>
            </p:cNvPr>
            <p:cNvGrpSpPr/>
            <p:nvPr/>
          </p:nvGrpSpPr>
          <p:grpSpPr>
            <a:xfrm>
              <a:off x="1149971" y="2611713"/>
              <a:ext cx="6641699" cy="2523248"/>
              <a:chOff x="225739" y="3269339"/>
              <a:chExt cx="6641699" cy="252324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20A73AD-7415-CE4C-B8D2-3E9782ED1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39" y="3269339"/>
                <a:ext cx="1698224" cy="25232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4832D4E-7A72-F390-63AF-B3DEAB3D3F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30" t="1826" r="-430" b="58311"/>
              <a:stretch/>
            </p:blipFill>
            <p:spPr>
              <a:xfrm>
                <a:off x="1923963" y="3283302"/>
                <a:ext cx="4943475" cy="18567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5CBB9C-B4C6-1F16-6DE9-C869FB0C6A8B}"/>
                </a:ext>
              </a:extLst>
            </p:cNvPr>
            <p:cNvGrpSpPr/>
            <p:nvPr/>
          </p:nvGrpSpPr>
          <p:grpSpPr>
            <a:xfrm>
              <a:off x="2848195" y="4289541"/>
              <a:ext cx="7878824" cy="2476500"/>
              <a:chOff x="1427377" y="3548293"/>
              <a:chExt cx="7878824" cy="24765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6DB6BF-1EC0-3C8A-127E-412476507F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66203"/>
              <a:stretch/>
            </p:blipFill>
            <p:spPr>
              <a:xfrm>
                <a:off x="3276876" y="3551713"/>
                <a:ext cx="6029325" cy="10333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1" name="Picture 20" descr="A blue cover with text&#10;&#10;Description automatically generated">
                <a:extLst>
                  <a:ext uri="{FF2B5EF4-FFF2-40B4-BE49-F238E27FC236}">
                    <a16:creationId xmlns:a16="http://schemas.microsoft.com/office/drawing/2014/main" id="{E602BAA6-46E0-DC32-8817-1BA7BE470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377" y="3548293"/>
                <a:ext cx="1857375" cy="24765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BBB206-38D8-7D4E-88EE-31E35B3B070E}"/>
                </a:ext>
              </a:extLst>
            </p:cNvPr>
            <p:cNvGrpSpPr/>
            <p:nvPr/>
          </p:nvGrpSpPr>
          <p:grpSpPr>
            <a:xfrm>
              <a:off x="4697694" y="5425248"/>
              <a:ext cx="5778618" cy="2427879"/>
              <a:chOff x="7596132" y="1798470"/>
              <a:chExt cx="5778618" cy="242787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B400225-BFF2-E69D-3EFF-3CD0A295F8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66511"/>
              <a:stretch/>
            </p:blipFill>
            <p:spPr>
              <a:xfrm>
                <a:off x="9577300" y="1798470"/>
                <a:ext cx="3797450" cy="134079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Picture 23" descr="A cover of a journal of water and climate change&#10;&#10;Description automatically generated">
                <a:extLst>
                  <a:ext uri="{FF2B5EF4-FFF2-40B4-BE49-F238E27FC236}">
                    <a16:creationId xmlns:a16="http://schemas.microsoft.com/office/drawing/2014/main" id="{0E8ECE97-A594-516E-2AC1-EE035439A2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3181"/>
              <a:stretch/>
            </p:blipFill>
            <p:spPr>
              <a:xfrm>
                <a:off x="7596132" y="1808773"/>
                <a:ext cx="1946661" cy="24175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072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 &amp; Key Objectives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3D4918E-D058-1C8B-4375-9BD22B37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67" y="1434131"/>
            <a:ext cx="5685172" cy="4637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Study Area</a:t>
            </a:r>
          </a:p>
          <a:p>
            <a:r>
              <a:rPr lang="en-US" sz="2600" dirty="0"/>
              <a:t>Brahmaputra River Basin </a:t>
            </a:r>
          </a:p>
          <a:p>
            <a:pPr lvl="1"/>
            <a:r>
              <a:rPr lang="en-US" sz="2600" dirty="0" err="1"/>
              <a:t>Bahadurabad</a:t>
            </a:r>
            <a:r>
              <a:rPr lang="en-US" sz="2600" dirty="0"/>
              <a:t> Station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2600" b="1" dirty="0"/>
              <a:t>Objectives </a:t>
            </a:r>
          </a:p>
          <a:p>
            <a:r>
              <a:rPr lang="en-US" sz="2600" dirty="0"/>
              <a:t>Basin scale changes in precipitation for future periods </a:t>
            </a:r>
          </a:p>
          <a:p>
            <a:r>
              <a:rPr lang="en-US" sz="2600" dirty="0"/>
              <a:t>The probability of extreme precipitation events for future periods</a:t>
            </a:r>
          </a:p>
          <a:p>
            <a:r>
              <a:rPr lang="en-US" sz="2600" dirty="0"/>
              <a:t>Future peak flows for various global warming scenarios (e.g., 1⁰ C, 1.5⁰ C, 2⁰ C, 2.5⁰ C)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2D4D9-6B82-A559-E205-96087EEFD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71"/>
          <a:stretch/>
        </p:blipFill>
        <p:spPr>
          <a:xfrm>
            <a:off x="6544639" y="1408838"/>
            <a:ext cx="5506948" cy="45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6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&amp; Resources 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3D4918E-D058-1C8B-4375-9BD22B37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65" y="1434131"/>
            <a:ext cx="6445344" cy="491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Climate Data </a:t>
            </a:r>
          </a:p>
          <a:p>
            <a:r>
              <a:rPr lang="en-US" sz="2600" dirty="0"/>
              <a:t>9 GCMs through CMIP6</a:t>
            </a:r>
          </a:p>
          <a:p>
            <a:r>
              <a:rPr lang="en-US" sz="2600" dirty="0"/>
              <a:t>3 Shared Socioeconomic Pathways (SSPs)</a:t>
            </a:r>
          </a:p>
          <a:p>
            <a:pPr lvl="1"/>
            <a:r>
              <a:rPr lang="en-US" sz="2600" dirty="0"/>
              <a:t>SSP126 (Sustainability)</a:t>
            </a:r>
          </a:p>
          <a:p>
            <a:pPr lvl="1"/>
            <a:r>
              <a:rPr lang="en-US" sz="2600" dirty="0"/>
              <a:t>SSP245 (Middle of the road)</a:t>
            </a:r>
          </a:p>
          <a:p>
            <a:pPr lvl="1"/>
            <a:r>
              <a:rPr lang="en-US" sz="2600" dirty="0"/>
              <a:t>SSP585 (Fossil-fuel development)</a:t>
            </a:r>
          </a:p>
          <a:p>
            <a:pPr marL="0" indent="0">
              <a:buNone/>
            </a:pPr>
            <a:r>
              <a:rPr lang="en-US" sz="2600" b="1" dirty="0"/>
              <a:t>Hydrologic Model</a:t>
            </a:r>
          </a:p>
          <a:p>
            <a:r>
              <a:rPr lang="en-US" sz="2600" dirty="0"/>
              <a:t>Developed by </a:t>
            </a:r>
            <a:r>
              <a:rPr lang="en-US" sz="2600" b="1" u="sng" dirty="0">
                <a:solidFill>
                  <a:srgbClr val="0070C0"/>
                </a:solidFill>
              </a:rPr>
              <a:t>Alam et. al (2021)</a:t>
            </a:r>
          </a:p>
          <a:p>
            <a:pPr marL="0" indent="0">
              <a:buNone/>
            </a:pPr>
            <a:r>
              <a:rPr lang="en-US" sz="2600" b="1" dirty="0"/>
              <a:t>Rating Curve</a:t>
            </a:r>
          </a:p>
          <a:p>
            <a:r>
              <a:rPr lang="en-US" sz="2600" dirty="0" err="1"/>
              <a:t>Bahadurabad</a:t>
            </a:r>
            <a:r>
              <a:rPr lang="en-US" sz="2600" dirty="0"/>
              <a:t> Station (BWDB)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E2AFA-4873-8877-CCE1-85929C232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139"/>
          <a:stretch/>
        </p:blipFill>
        <p:spPr>
          <a:xfrm>
            <a:off x="7304809" y="508571"/>
            <a:ext cx="4680000" cy="324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3765-D2F1-0F6D-9D99-665FE720C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09" y="3896513"/>
            <a:ext cx="4680000" cy="286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62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and white land&#10;&#10;Description automatically generated">
            <a:extLst>
              <a:ext uri="{FF2B5EF4-FFF2-40B4-BE49-F238E27FC236}">
                <a16:creationId xmlns:a16="http://schemas.microsoft.com/office/drawing/2014/main" id="{B6C0984A-4D90-42EF-93C2-4571789F6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E1E147-6196-3526-1807-EE809F16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7461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Basin Scale Precipitation  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F7AAA7-B822-5A35-6772-C83B3E889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065"/>
            <a:ext cx="10515600" cy="506609"/>
          </a:xfrm>
        </p:spPr>
        <p:txBody>
          <a:bodyPr>
            <a:normAutofit/>
          </a:bodyPr>
          <a:lstStyle/>
          <a:p>
            <a:r>
              <a:rPr lang="en-US" sz="2600" dirty="0"/>
              <a:t>General </a:t>
            </a:r>
            <a:r>
              <a:rPr lang="en-US" sz="2600" b="1" dirty="0"/>
              <a:t>increasing </a:t>
            </a:r>
            <a:r>
              <a:rPr lang="en-US" sz="2600" dirty="0"/>
              <a:t>trend in mean annual precipitation</a:t>
            </a:r>
            <a:endParaRPr lang="en-CA" sz="2600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F1EC4CD-B5F5-8003-89CA-48499141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32" y="2098674"/>
            <a:ext cx="10303091" cy="47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0786-661C-996A-CE64-5545CDBC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Basin Scale Precipitation  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576C64-7C3B-1F27-DD20-4615B382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55"/>
            <a:ext cx="4398818" cy="3085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Mean annual precipitation changes in 2071-2100 compared to 1981-2010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SSP126: 7.48%</a:t>
            </a:r>
          </a:p>
          <a:p>
            <a:r>
              <a:rPr lang="en-US" sz="2600" dirty="0"/>
              <a:t>SSP245: 8.01%</a:t>
            </a:r>
          </a:p>
          <a:p>
            <a:r>
              <a:rPr lang="en-US" sz="2600" dirty="0"/>
              <a:t>SSP585: 19.37% </a:t>
            </a:r>
            <a:endParaRPr lang="en-CA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3C249-40CA-6911-DEBF-94A0AD26F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12" y="1453019"/>
            <a:ext cx="6480000" cy="5039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75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463</Words>
  <Application>Microsoft Office PowerPoint</Application>
  <PresentationFormat>Widescreen</PresentationFormat>
  <Paragraphs>73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Office Theme</vt:lpstr>
      <vt:lpstr>Future Floods in the Brahmaputra River Basin based on Multi-Model Ensemble of CMIP6 Projections</vt:lpstr>
      <vt:lpstr>Research Team </vt:lpstr>
      <vt:lpstr>Background</vt:lpstr>
      <vt:lpstr>Scientific Integrity</vt:lpstr>
      <vt:lpstr>Study Area &amp; Key Objectives</vt:lpstr>
      <vt:lpstr>Data &amp; Resources </vt:lpstr>
      <vt:lpstr>Results</vt:lpstr>
      <vt:lpstr>Changes in Basin Scale Precipitation  </vt:lpstr>
      <vt:lpstr>Changes in Basin Scale Precipitation  </vt:lpstr>
      <vt:lpstr>Changes in Extreme Precipitation  </vt:lpstr>
      <vt:lpstr>Changes in Peak Flows</vt:lpstr>
      <vt:lpstr>Changes in River Stage</vt:lpstr>
      <vt:lpstr>Highlights (Takeaways) </vt:lpstr>
      <vt:lpstr>Questions</vt:lpstr>
    </vt:vector>
  </TitlesOfParts>
  <Company>Government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floods in the Brahmaputra river basin based on multi-model ensemble of CMIP6 projections</dc:title>
  <dc:creator>Masud, Badrul ENV</dc:creator>
  <cp:lastModifiedBy>Zahidul Islam</cp:lastModifiedBy>
  <cp:revision>15</cp:revision>
  <dcterms:created xsi:type="dcterms:W3CDTF">2023-09-18T15:57:22Z</dcterms:created>
  <dcterms:modified xsi:type="dcterms:W3CDTF">2023-09-27T21:29:19Z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2023-09-25T20:43:16Z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e04e97ba-0b79-4969-bcc4-89dc6717944c</vt:lpwstr>
  </property>
  <property fmtid="{D5CDD505-2E9C-101B-9397-08002B2CF9AE}" pid="8" name="MSIP_Label_abf2ea38-542c-4b75-bd7d-582ec36a519f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Classification: Protected A</vt:lpwstr>
  </property>
</Properties>
</file>